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Sarabun"/>
      <p:regular r:id="rId75"/>
      <p:bold r:id="rId76"/>
      <p:italic r:id="rId77"/>
      <p:boldItalic r:id="rId78"/>
    </p:embeddedFont>
    <p:embeddedFont>
      <p:font typeface="Roboto"/>
      <p:regular r:id="rId79"/>
      <p:bold r:id="rId80"/>
      <p:italic r:id="rId81"/>
      <p:boldItalic r:id="rId82"/>
    </p:embeddedFont>
    <p:embeddedFont>
      <p:font typeface="Fira Sans Extra Condensed Medium"/>
      <p:regular r:id="rId83"/>
      <p:bold r:id="rId84"/>
      <p:italic r:id="rId85"/>
      <p:boldItalic r:id="rId86"/>
    </p:embeddedFont>
    <p:embeddedFont>
      <p:font typeface="Acme"/>
      <p:regular r:id="rId87"/>
    </p:embeddedFont>
    <p:embeddedFont>
      <p:font typeface="Prompt"/>
      <p:regular r:id="rId88"/>
      <p:bold r:id="rId89"/>
      <p:italic r:id="rId90"/>
      <p:boldItalic r:id="rId91"/>
    </p:embeddedFont>
    <p:embeddedFont>
      <p:font typeface="Fira Sans Extra Condensed"/>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FiraSansExtraCondensedMedium-bold.fntdata"/><Relationship Id="rId83" Type="http://schemas.openxmlformats.org/officeDocument/2006/relationships/font" Target="fonts/FiraSansExtraCondensedMedium-regular.fntdata"/><Relationship Id="rId42" Type="http://schemas.openxmlformats.org/officeDocument/2006/relationships/slide" Target="slides/slide37.xml"/><Relationship Id="rId86" Type="http://schemas.openxmlformats.org/officeDocument/2006/relationships/font" Target="fonts/FiraSansExtraCondensedMedium-boldItalic.fntdata"/><Relationship Id="rId41" Type="http://schemas.openxmlformats.org/officeDocument/2006/relationships/slide" Target="slides/slide36.xml"/><Relationship Id="rId85" Type="http://schemas.openxmlformats.org/officeDocument/2006/relationships/font" Target="fonts/FiraSansExtraCondensedMedium-italic.fntdata"/><Relationship Id="rId44" Type="http://schemas.openxmlformats.org/officeDocument/2006/relationships/slide" Target="slides/slide39.xml"/><Relationship Id="rId88" Type="http://schemas.openxmlformats.org/officeDocument/2006/relationships/font" Target="fonts/Prompt-regular.fntdata"/><Relationship Id="rId43" Type="http://schemas.openxmlformats.org/officeDocument/2006/relationships/slide" Target="slides/slide38.xml"/><Relationship Id="rId87" Type="http://schemas.openxmlformats.org/officeDocument/2006/relationships/font" Target="fonts/Acme-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Prompt-bold.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Sarabun-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Sarabun-italic.fntdata"/><Relationship Id="rId32" Type="http://schemas.openxmlformats.org/officeDocument/2006/relationships/slide" Target="slides/slide27.xml"/><Relationship Id="rId76" Type="http://schemas.openxmlformats.org/officeDocument/2006/relationships/font" Target="fonts/Sarabun-bold.fntdata"/><Relationship Id="rId35" Type="http://schemas.openxmlformats.org/officeDocument/2006/relationships/slide" Target="slides/slide30.xml"/><Relationship Id="rId79" Type="http://schemas.openxmlformats.org/officeDocument/2006/relationships/font" Target="fonts/Roboto-regular.fntdata"/><Relationship Id="rId34" Type="http://schemas.openxmlformats.org/officeDocument/2006/relationships/slide" Target="slides/slide29.xml"/><Relationship Id="rId78" Type="http://schemas.openxmlformats.org/officeDocument/2006/relationships/font" Target="fonts/Sarabun-bold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FiraSansExtraCondensed-boldItalic.fntdata"/><Relationship Id="rId50" Type="http://schemas.openxmlformats.org/officeDocument/2006/relationships/slide" Target="slides/slide45.xml"/><Relationship Id="rId94" Type="http://schemas.openxmlformats.org/officeDocument/2006/relationships/font" Target="fonts/FiraSansExtraCondensed-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Prompt-boldItalic.fntdata"/><Relationship Id="rId90" Type="http://schemas.openxmlformats.org/officeDocument/2006/relationships/font" Target="fonts/Prompt-italic.fntdata"/><Relationship Id="rId93" Type="http://schemas.openxmlformats.org/officeDocument/2006/relationships/font" Target="fonts/FiraSansExtraCondensed-bold.fntdata"/><Relationship Id="rId92" Type="http://schemas.openxmlformats.org/officeDocument/2006/relationships/font" Target="fonts/FiraSansExtraCondensed-regular.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3a907f899_0_164:notes"/>
          <p:cNvSpPr/>
          <p:nvPr>
            <p:ph idx="2" type="sldImg"/>
          </p:nvPr>
        </p:nvSpPr>
        <p:spPr>
          <a:xfrm>
            <a:off x="1863569" y="685480"/>
            <a:ext cx="3130800" cy="3427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 name="Google Shape;88;gb3a907f899_0_164:notes"/>
          <p:cNvSpPr txBox="1"/>
          <p:nvPr>
            <p:ph idx="1" type="body"/>
          </p:nvPr>
        </p:nvSpPr>
        <p:spPr>
          <a:xfrm>
            <a:off x="685802" y="4342471"/>
            <a:ext cx="5486400" cy="4114500"/>
          </a:xfrm>
          <a:prstGeom prst="rect">
            <a:avLst/>
          </a:prstGeom>
          <a:noFill/>
          <a:ln>
            <a:noFill/>
          </a:ln>
        </p:spPr>
        <p:txBody>
          <a:bodyPr anchorCtr="0" anchor="t" bIns="47400" lIns="94825" spcFirstLastPara="1" rIns="94825" wrap="square" tIns="47400">
            <a:noAutofit/>
          </a:bodyPr>
          <a:lstStyle/>
          <a:p>
            <a:pPr indent="0" lvl="0" marL="0" rtl="0" algn="l">
              <a:spcBef>
                <a:spcPts val="0"/>
              </a:spcBef>
              <a:spcAft>
                <a:spcPts val="0"/>
              </a:spcAft>
              <a:buNone/>
            </a:pPr>
            <a:r>
              <a:t/>
            </a:r>
            <a:endParaRPr/>
          </a:p>
        </p:txBody>
      </p:sp>
      <p:sp>
        <p:nvSpPr>
          <p:cNvPr id="89" name="Google Shape;89;gb3a907f899_0_164:notes"/>
          <p:cNvSpPr txBox="1"/>
          <p:nvPr>
            <p:ph idx="12" type="sldNum"/>
          </p:nvPr>
        </p:nvSpPr>
        <p:spPr>
          <a:xfrm>
            <a:off x="3884626" y="8686495"/>
            <a:ext cx="2971800" cy="456000"/>
          </a:xfrm>
          <a:prstGeom prst="rect">
            <a:avLst/>
          </a:prstGeom>
          <a:noFill/>
          <a:ln>
            <a:noFill/>
          </a:ln>
        </p:spPr>
        <p:txBody>
          <a:bodyPr anchorCtr="0" anchor="b" bIns="47400" lIns="94825" spcFirstLastPara="1" rIns="94825" wrap="square" tIns="474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3a907f899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3a907f899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can identify a lotus in this picture. However, computer can see only 0s and 1s.</a:t>
            </a:r>
            <a:endParaRPr/>
          </a:p>
          <a:p>
            <a:pPr indent="0" lvl="0" marL="0" rtl="0" algn="l">
              <a:spcBef>
                <a:spcPts val="0"/>
              </a:spcBef>
              <a:spcAft>
                <a:spcPts val="0"/>
              </a:spcAft>
              <a:buNone/>
            </a:pPr>
            <a:r>
              <a:rPr lang="en"/>
              <a:t>Human can segment the flower from background. But, computer can’t.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c60e7dbfa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c60e7dbfa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c60e7dbfa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c60e7dbfa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c77dfca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c77dfca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c60e7dbf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c60e7dbf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a616ba6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a616ba6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a616ba62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a616ba62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a616ba62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a616ba62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c60e7dbf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c60e7dbf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b56c2907d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b56c2907d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Constructs an entire picture from several tourists’ photos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e18c44013_0_288:notes"/>
          <p:cNvSpPr/>
          <p:nvPr>
            <p:ph idx="2" type="sldImg"/>
          </p:nvPr>
        </p:nvSpPr>
        <p:spPr>
          <a:xfrm>
            <a:off x="1863569" y="685480"/>
            <a:ext cx="3130800" cy="3427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 name="Google Shape;97;gee18c44013_0_288:notes"/>
          <p:cNvSpPr txBox="1"/>
          <p:nvPr>
            <p:ph idx="1" type="body"/>
          </p:nvPr>
        </p:nvSpPr>
        <p:spPr>
          <a:xfrm>
            <a:off x="685802" y="4342471"/>
            <a:ext cx="5486400" cy="4114500"/>
          </a:xfrm>
          <a:prstGeom prst="rect">
            <a:avLst/>
          </a:prstGeom>
          <a:noFill/>
          <a:ln>
            <a:noFill/>
          </a:ln>
        </p:spPr>
        <p:txBody>
          <a:bodyPr anchorCtr="0" anchor="t" bIns="47400" lIns="94825" spcFirstLastPara="1" rIns="94825" wrap="square" tIns="47400">
            <a:noAutofit/>
          </a:bodyPr>
          <a:lstStyle/>
          <a:p>
            <a:pPr indent="0" lvl="0" marL="0" rtl="0" algn="l">
              <a:spcBef>
                <a:spcPts val="0"/>
              </a:spcBef>
              <a:spcAft>
                <a:spcPts val="0"/>
              </a:spcAft>
              <a:buNone/>
            </a:pPr>
            <a:r>
              <a:t/>
            </a:r>
            <a:endParaRPr/>
          </a:p>
        </p:txBody>
      </p:sp>
      <p:sp>
        <p:nvSpPr>
          <p:cNvPr id="98" name="Google Shape;98;gee18c44013_0_288:notes"/>
          <p:cNvSpPr txBox="1"/>
          <p:nvPr>
            <p:ph idx="12" type="sldNum"/>
          </p:nvPr>
        </p:nvSpPr>
        <p:spPr>
          <a:xfrm>
            <a:off x="3884626" y="8686495"/>
            <a:ext cx="2971800" cy="456000"/>
          </a:xfrm>
          <a:prstGeom prst="rect">
            <a:avLst/>
          </a:prstGeom>
          <a:noFill/>
          <a:ln>
            <a:noFill/>
          </a:ln>
        </p:spPr>
        <p:txBody>
          <a:bodyPr anchorCtr="0" anchor="b" bIns="47400" lIns="94825" spcFirstLastPara="1" rIns="94825" wrap="square" tIns="474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56c2907d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b56c2907d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Attendance checking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56c2907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56c2907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can tell right the way which one is cat which one is dog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56c2907d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b56c2907d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56c2907d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56c2907d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7068f9b4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7068f9b4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7068f9b4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7068f9b4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7068f9b4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7068f9b4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b56c2907d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b56c2907d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Pose estimation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56c2907d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56c2907d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Facebook face tagging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b56c2907d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b56c2907d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Motion capture and face landmark face recognition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e18c44013_73_0:notes"/>
          <p:cNvSpPr/>
          <p:nvPr>
            <p:ph idx="2" type="sldImg"/>
          </p:nvPr>
        </p:nvSpPr>
        <p:spPr>
          <a:xfrm>
            <a:off x="1863569" y="685480"/>
            <a:ext cx="3130800" cy="3427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 name="Google Shape;109;gee18c44013_73_0:notes"/>
          <p:cNvSpPr txBox="1"/>
          <p:nvPr>
            <p:ph idx="1" type="body"/>
          </p:nvPr>
        </p:nvSpPr>
        <p:spPr>
          <a:xfrm>
            <a:off x="685802" y="4342471"/>
            <a:ext cx="5486400" cy="4114500"/>
          </a:xfrm>
          <a:prstGeom prst="rect">
            <a:avLst/>
          </a:prstGeom>
          <a:noFill/>
          <a:ln>
            <a:noFill/>
          </a:ln>
        </p:spPr>
        <p:txBody>
          <a:bodyPr anchorCtr="0" anchor="t" bIns="47400" lIns="94825" spcFirstLastPara="1" rIns="94825" wrap="square" tIns="47400">
            <a:noAutofit/>
          </a:bodyPr>
          <a:lstStyle/>
          <a:p>
            <a:pPr indent="0" lvl="0" marL="0" rtl="0" algn="l">
              <a:spcBef>
                <a:spcPts val="0"/>
              </a:spcBef>
              <a:spcAft>
                <a:spcPts val="0"/>
              </a:spcAft>
              <a:buNone/>
            </a:pPr>
            <a:r>
              <a:t/>
            </a:r>
            <a:endParaRPr/>
          </a:p>
        </p:txBody>
      </p:sp>
      <p:sp>
        <p:nvSpPr>
          <p:cNvPr id="110" name="Google Shape;110;gee18c44013_73_0:notes"/>
          <p:cNvSpPr txBox="1"/>
          <p:nvPr>
            <p:ph idx="12" type="sldNum"/>
          </p:nvPr>
        </p:nvSpPr>
        <p:spPr>
          <a:xfrm>
            <a:off x="3884626" y="8686495"/>
            <a:ext cx="2971800" cy="456000"/>
          </a:xfrm>
          <a:prstGeom prst="rect">
            <a:avLst/>
          </a:prstGeom>
          <a:noFill/>
          <a:ln>
            <a:noFill/>
          </a:ln>
        </p:spPr>
        <p:txBody>
          <a:bodyPr anchorCtr="0" anchor="b" bIns="47400" lIns="94825" spcFirstLastPara="1" rIns="94825" wrap="square" tIns="474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b56c2907d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b56c2907d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Optical Character Recognition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56c2907d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56c2907d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Palm reading fortune teller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56c2907d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56c2907d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time</a:t>
            </a:r>
            <a:r>
              <a:rPr lang="en"/>
              <a:t> object recognition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c60e7dbfa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c60e7dbfa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7068f9b4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7068f9b4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a616ba62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ba616ba62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ba616ba62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ba616ba62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ba616ba62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ba616ba62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a616ba62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ba616ba62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ba616ba62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ba616ba62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e18c44013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ee18c44013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We’re BOTNOI Group, a leading AI firm from Thailand. Our aim is to make AI “Available for All”, and we’ve helped bring Thailand forward into the future with various AI products &amp; solutions. Today, I’m proud to present one of our products with very high potential in the healthcare sector.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ba616ba62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ba616ba62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ba616ba62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ba616ba62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bc60e7dbfa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bc60e7dbfa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b56c2907d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b56c2907d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3D model from drone images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b56c2907d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b56c2907d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Caption changing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56c2907d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56c2907d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Generated images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c77dfcac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c77dfca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time object recognition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c77dfcac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bc77dfcac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time object recognition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e18c44013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e18c4401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time object recognition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bc77dfcac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bc77dfcac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removal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e18c4401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ee18c44013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c60e7db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bc60e7db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bc60e7dbf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bc60e7dbf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bc60e7db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bc60e7db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bc60e7dbfa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bc60e7dbfa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ee18c440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ee18c440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e18c440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ee18c4401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e18c44013_7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e18c44013_7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ee18c44013_7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ee18c44013_7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e18c44013_7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e18c44013_7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ee18c44013_7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ee18c44013_7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e18c4401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ee18c44013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e18c44013_7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e18c44013_7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ee18c44013_7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ee18c44013_7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ee18c44013_7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ee18c44013_7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ee18c44013_7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ee18c44013_7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ee18c44013_7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ee18c44013_7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ee18c44013_7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ee18c44013_7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e18c44013_7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ee18c44013_7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ee18c44013_7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ee18c44013_7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ee18c44013_73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ee18c44013_7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ee18c44013_73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ee18c44013_73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e18c44013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ee18c44013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e18c4401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ee18c44013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e18c4401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ee18c44013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2"/>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rgbClr val="000066"/>
                </a:solidFill>
                <a:latin typeface="IrisUPC"/>
                <a:ea typeface="IrisUPC"/>
                <a:cs typeface="IrisUPC"/>
                <a:sym typeface="IrisUPC"/>
              </a:defRPr>
            </a:lvl1pPr>
            <a:lvl2pPr indent="0" lvl="1" marL="0" marR="0" rtl="0" algn="r">
              <a:spcBef>
                <a:spcPts val="0"/>
              </a:spcBef>
              <a:spcAft>
                <a:spcPts val="0"/>
              </a:spcAft>
              <a:buNone/>
              <a:defRPr b="0" i="0" sz="1400" u="none" cap="none" strike="noStrike">
                <a:solidFill>
                  <a:srgbClr val="000066"/>
                </a:solidFill>
                <a:latin typeface="IrisUPC"/>
                <a:ea typeface="IrisUPC"/>
                <a:cs typeface="IrisUPC"/>
                <a:sym typeface="IrisUPC"/>
              </a:defRPr>
            </a:lvl2pPr>
            <a:lvl3pPr indent="0" lvl="2" marL="0" marR="0" rtl="0" algn="r">
              <a:spcBef>
                <a:spcPts val="0"/>
              </a:spcBef>
              <a:spcAft>
                <a:spcPts val="0"/>
              </a:spcAft>
              <a:buNone/>
              <a:defRPr b="0" i="0" sz="1400" u="none" cap="none" strike="noStrike">
                <a:solidFill>
                  <a:srgbClr val="000066"/>
                </a:solidFill>
                <a:latin typeface="IrisUPC"/>
                <a:ea typeface="IrisUPC"/>
                <a:cs typeface="IrisUPC"/>
                <a:sym typeface="IrisUPC"/>
              </a:defRPr>
            </a:lvl3pPr>
            <a:lvl4pPr indent="0" lvl="3" marL="0" marR="0" rtl="0" algn="r">
              <a:spcBef>
                <a:spcPts val="0"/>
              </a:spcBef>
              <a:spcAft>
                <a:spcPts val="0"/>
              </a:spcAft>
              <a:buNone/>
              <a:defRPr b="0" i="0" sz="1400" u="none" cap="none" strike="noStrike">
                <a:solidFill>
                  <a:srgbClr val="000066"/>
                </a:solidFill>
                <a:latin typeface="IrisUPC"/>
                <a:ea typeface="IrisUPC"/>
                <a:cs typeface="IrisUPC"/>
                <a:sym typeface="IrisUPC"/>
              </a:defRPr>
            </a:lvl4pPr>
            <a:lvl5pPr indent="0" lvl="4" marL="0" marR="0" rtl="0" algn="r">
              <a:spcBef>
                <a:spcPts val="0"/>
              </a:spcBef>
              <a:spcAft>
                <a:spcPts val="0"/>
              </a:spcAft>
              <a:buNone/>
              <a:defRPr b="0" i="0" sz="1400" u="none" cap="none" strike="noStrike">
                <a:solidFill>
                  <a:srgbClr val="000066"/>
                </a:solidFill>
                <a:latin typeface="IrisUPC"/>
                <a:ea typeface="IrisUPC"/>
                <a:cs typeface="IrisUPC"/>
                <a:sym typeface="IrisUPC"/>
              </a:defRPr>
            </a:lvl5pPr>
            <a:lvl6pPr indent="0" lvl="5" marL="0" marR="0" rtl="0" algn="r">
              <a:spcBef>
                <a:spcPts val="0"/>
              </a:spcBef>
              <a:spcAft>
                <a:spcPts val="0"/>
              </a:spcAft>
              <a:buNone/>
              <a:defRPr b="0" i="0" sz="1400" u="none" cap="none" strike="noStrike">
                <a:solidFill>
                  <a:srgbClr val="000066"/>
                </a:solidFill>
                <a:latin typeface="IrisUPC"/>
                <a:ea typeface="IrisUPC"/>
                <a:cs typeface="IrisUPC"/>
                <a:sym typeface="IrisUPC"/>
              </a:defRPr>
            </a:lvl6pPr>
            <a:lvl7pPr indent="0" lvl="6" marL="0" marR="0" rtl="0" algn="r">
              <a:spcBef>
                <a:spcPts val="0"/>
              </a:spcBef>
              <a:spcAft>
                <a:spcPts val="0"/>
              </a:spcAft>
              <a:buNone/>
              <a:defRPr b="0" i="0" sz="1400" u="none" cap="none" strike="noStrike">
                <a:solidFill>
                  <a:srgbClr val="000066"/>
                </a:solidFill>
                <a:latin typeface="IrisUPC"/>
                <a:ea typeface="IrisUPC"/>
                <a:cs typeface="IrisUPC"/>
                <a:sym typeface="IrisUPC"/>
              </a:defRPr>
            </a:lvl7pPr>
            <a:lvl8pPr indent="0" lvl="7" marL="0" marR="0" rtl="0" algn="r">
              <a:spcBef>
                <a:spcPts val="0"/>
              </a:spcBef>
              <a:spcAft>
                <a:spcPts val="0"/>
              </a:spcAft>
              <a:buNone/>
              <a:defRPr b="0" i="0" sz="1400" u="none" cap="none" strike="noStrike">
                <a:solidFill>
                  <a:srgbClr val="000066"/>
                </a:solidFill>
                <a:latin typeface="IrisUPC"/>
                <a:ea typeface="IrisUPC"/>
                <a:cs typeface="IrisUPC"/>
                <a:sym typeface="IrisUPC"/>
              </a:defRPr>
            </a:lvl8pPr>
            <a:lvl9pPr indent="0" lvl="8" marL="0" marR="0" rtl="0" algn="r">
              <a:spcBef>
                <a:spcPts val="0"/>
              </a:spcBef>
              <a:spcAft>
                <a:spcPts val="0"/>
              </a:spcAft>
              <a:buNone/>
              <a:defRPr b="0" i="0" sz="1400" u="none" cap="none" strike="noStrike">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grpSp>
        <p:nvGrpSpPr>
          <p:cNvPr id="17" name="Google Shape;17;p2"/>
          <p:cNvGrpSpPr/>
          <p:nvPr/>
        </p:nvGrpSpPr>
        <p:grpSpPr>
          <a:xfrm>
            <a:off x="0" y="0"/>
            <a:ext cx="9144000" cy="689835"/>
            <a:chOff x="0" y="0"/>
            <a:chExt cx="9144000" cy="808527"/>
          </a:xfrm>
        </p:grpSpPr>
        <p:sp>
          <p:nvSpPr>
            <p:cNvPr id="18" name="Google Shape;18;p2"/>
            <p:cNvSpPr/>
            <p:nvPr/>
          </p:nvSpPr>
          <p:spPr>
            <a:xfrm>
              <a:off x="0" y="0"/>
              <a:ext cx="9144000" cy="755100"/>
            </a:xfrm>
            <a:prstGeom prst="rect">
              <a:avLst/>
            </a:prstGeom>
            <a:solidFill>
              <a:srgbClr val="032D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 name="Google Shape;19;p2"/>
            <p:cNvPicPr preferRelativeResize="0"/>
            <p:nvPr/>
          </p:nvPicPr>
          <p:blipFill>
            <a:blip r:embed="rId2">
              <a:alphaModFix/>
            </a:blip>
            <a:stretch>
              <a:fillRect/>
            </a:stretch>
          </p:blipFill>
          <p:spPr>
            <a:xfrm>
              <a:off x="8245625" y="122102"/>
              <a:ext cx="673275" cy="68642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 name="Shape 65"/>
        <p:cNvGrpSpPr/>
        <p:nvPr/>
      </p:nvGrpSpPr>
      <p:grpSpPr>
        <a:xfrm>
          <a:off x="0" y="0"/>
          <a:ext cx="0" cy="0"/>
          <a:chOff x="0" y="0"/>
          <a:chExt cx="0" cy="0"/>
        </a:xfrm>
      </p:grpSpPr>
      <p:sp>
        <p:nvSpPr>
          <p:cNvPr id="66" name="Google Shape;66;p11"/>
          <p:cNvSpPr txBox="1"/>
          <p:nvPr>
            <p:ph type="title"/>
          </p:nvPr>
        </p:nvSpPr>
        <p:spPr>
          <a:xfrm>
            <a:off x="179388" y="134541"/>
            <a:ext cx="8713800" cy="4857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67" name="Google Shape;67;p11"/>
          <p:cNvSpPr txBox="1"/>
          <p:nvPr>
            <p:ph idx="1" type="body"/>
          </p:nvPr>
        </p:nvSpPr>
        <p:spPr>
          <a:xfrm rot="5400000">
            <a:off x="2682463" y="-1558884"/>
            <a:ext cx="3779100" cy="8785200"/>
          </a:xfrm>
          <a:prstGeom prst="rect">
            <a:avLst/>
          </a:prstGeom>
          <a:noFill/>
          <a:ln>
            <a:noFill/>
          </a:ln>
        </p:spPr>
        <p:txBody>
          <a:bodyPr anchorCtr="0" anchor="t" bIns="45700" lIns="91425" spcFirstLastPara="1" rIns="91425" wrap="square" tIns="45700">
            <a:noAutofit/>
          </a:bodyPr>
          <a:lstStyle>
            <a:lvl1pPr indent="-342900" lvl="0" marL="457200" rtl="0" algn="l">
              <a:spcBef>
                <a:spcPts val="0"/>
              </a:spcBef>
              <a:spcAft>
                <a:spcPts val="0"/>
              </a:spcAft>
              <a:buSzPts val="1800"/>
              <a:buChar char="•"/>
              <a:defRPr/>
            </a:lvl1pPr>
            <a:lvl2pPr indent="-342900" lvl="1" marL="914400" rtl="0" algn="l">
              <a:spcBef>
                <a:spcPts val="0"/>
              </a:spcBef>
              <a:spcAft>
                <a:spcPts val="0"/>
              </a:spcAft>
              <a:buSzPts val="1800"/>
              <a:buChar char="•"/>
              <a:defRPr/>
            </a:lvl2pPr>
            <a:lvl3pPr indent="-342900" lvl="2" marL="1371600" rtl="0" algn="l">
              <a:spcBef>
                <a:spcPts val="0"/>
              </a:spcBef>
              <a:spcAft>
                <a:spcPts val="0"/>
              </a:spcAft>
              <a:buSzPts val="1800"/>
              <a:buChar char="•"/>
              <a:defRPr/>
            </a:lvl3pPr>
            <a:lvl4pPr indent="-342900" lvl="3" marL="1828800" rtl="0" algn="l">
              <a:spcBef>
                <a:spcPts val="0"/>
              </a:spcBef>
              <a:spcAft>
                <a:spcPts val="0"/>
              </a:spcAft>
              <a:buSzPts val="1800"/>
              <a:buChar char="•"/>
              <a:defRPr/>
            </a:lvl4pPr>
            <a:lvl5pPr indent="-342900" lvl="4" marL="2286000" rtl="0" algn="l">
              <a:spcBef>
                <a:spcPts val="0"/>
              </a:spcBef>
              <a:spcAft>
                <a:spcPts val="0"/>
              </a:spcAft>
              <a:buSzPts val="1800"/>
              <a:buChar char="•"/>
              <a:defRPr/>
            </a:lvl5pPr>
            <a:lvl6pPr indent="-342900" lvl="5" marL="2743200" rtl="0" algn="l">
              <a:spcBef>
                <a:spcPts val="0"/>
              </a:spcBef>
              <a:spcAft>
                <a:spcPts val="0"/>
              </a:spcAft>
              <a:buSzPts val="1800"/>
              <a:buChar char="•"/>
              <a:defRPr/>
            </a:lvl6pPr>
            <a:lvl7pPr indent="-342900" lvl="6" marL="3200400" rtl="0" algn="l">
              <a:spcBef>
                <a:spcPts val="0"/>
              </a:spcBef>
              <a:spcAft>
                <a:spcPts val="0"/>
              </a:spcAft>
              <a:buSzPts val="1800"/>
              <a:buChar char="•"/>
              <a:defRPr/>
            </a:lvl7pPr>
            <a:lvl8pPr indent="-342900" lvl="7" marL="3657600" rtl="0" algn="l">
              <a:spcBef>
                <a:spcPts val="0"/>
              </a:spcBef>
              <a:spcAft>
                <a:spcPts val="0"/>
              </a:spcAft>
              <a:buSzPts val="1800"/>
              <a:buChar char="•"/>
              <a:defRPr/>
            </a:lvl8pPr>
            <a:lvl9pPr indent="-342900" lvl="8" marL="4114800" rtl="0" algn="l">
              <a:spcBef>
                <a:spcPts val="0"/>
              </a:spcBef>
              <a:spcAft>
                <a:spcPts val="0"/>
              </a:spcAft>
              <a:buSzPts val="1800"/>
              <a:buChar char="•"/>
              <a:defRPr/>
            </a:lvl9pPr>
          </a:lstStyle>
          <a:p/>
        </p:txBody>
      </p:sp>
      <p:sp>
        <p:nvSpPr>
          <p:cNvPr id="68" name="Google Shape;68;p11"/>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1"/>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 name="Shape 70"/>
        <p:cNvGrpSpPr/>
        <p:nvPr/>
      </p:nvGrpSpPr>
      <p:grpSpPr>
        <a:xfrm>
          <a:off x="0" y="0"/>
          <a:ext cx="0" cy="0"/>
          <a:chOff x="0" y="0"/>
          <a:chExt cx="0" cy="0"/>
        </a:xfrm>
      </p:grpSpPr>
      <p:sp>
        <p:nvSpPr>
          <p:cNvPr id="71" name="Google Shape;71;p12"/>
          <p:cNvSpPr txBox="1"/>
          <p:nvPr>
            <p:ph type="title"/>
          </p:nvPr>
        </p:nvSpPr>
        <p:spPr>
          <a:xfrm rot="5400000">
            <a:off x="5572513" y="1331241"/>
            <a:ext cx="4588800" cy="21954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72" name="Google Shape;72;p12"/>
          <p:cNvSpPr txBox="1"/>
          <p:nvPr>
            <p:ph idx="1" type="body"/>
          </p:nvPr>
        </p:nvSpPr>
        <p:spPr>
          <a:xfrm rot="5400000">
            <a:off x="1103600" y="-789759"/>
            <a:ext cx="4588800" cy="6437400"/>
          </a:xfrm>
          <a:prstGeom prst="rect">
            <a:avLst/>
          </a:prstGeom>
          <a:noFill/>
          <a:ln>
            <a:noFill/>
          </a:ln>
        </p:spPr>
        <p:txBody>
          <a:bodyPr anchorCtr="0" anchor="t" bIns="45700" lIns="91425" spcFirstLastPara="1" rIns="91425" wrap="square" tIns="45700">
            <a:noAutofit/>
          </a:bodyPr>
          <a:lstStyle>
            <a:lvl1pPr indent="-342900" lvl="0" marL="457200" rtl="0" algn="l">
              <a:spcBef>
                <a:spcPts val="0"/>
              </a:spcBef>
              <a:spcAft>
                <a:spcPts val="0"/>
              </a:spcAft>
              <a:buSzPts val="1800"/>
              <a:buChar char="•"/>
              <a:defRPr/>
            </a:lvl1pPr>
            <a:lvl2pPr indent="-342900" lvl="1" marL="914400" rtl="0" algn="l">
              <a:spcBef>
                <a:spcPts val="0"/>
              </a:spcBef>
              <a:spcAft>
                <a:spcPts val="0"/>
              </a:spcAft>
              <a:buSzPts val="1800"/>
              <a:buChar char="•"/>
              <a:defRPr/>
            </a:lvl2pPr>
            <a:lvl3pPr indent="-342900" lvl="2" marL="1371600" rtl="0" algn="l">
              <a:spcBef>
                <a:spcPts val="0"/>
              </a:spcBef>
              <a:spcAft>
                <a:spcPts val="0"/>
              </a:spcAft>
              <a:buSzPts val="1800"/>
              <a:buChar char="•"/>
              <a:defRPr/>
            </a:lvl3pPr>
            <a:lvl4pPr indent="-342900" lvl="3" marL="1828800" rtl="0" algn="l">
              <a:spcBef>
                <a:spcPts val="0"/>
              </a:spcBef>
              <a:spcAft>
                <a:spcPts val="0"/>
              </a:spcAft>
              <a:buSzPts val="1800"/>
              <a:buChar char="•"/>
              <a:defRPr/>
            </a:lvl4pPr>
            <a:lvl5pPr indent="-342900" lvl="4" marL="2286000" rtl="0" algn="l">
              <a:spcBef>
                <a:spcPts val="0"/>
              </a:spcBef>
              <a:spcAft>
                <a:spcPts val="0"/>
              </a:spcAft>
              <a:buSzPts val="1800"/>
              <a:buChar char="•"/>
              <a:defRPr/>
            </a:lvl5pPr>
            <a:lvl6pPr indent="-342900" lvl="5" marL="2743200" rtl="0" algn="l">
              <a:spcBef>
                <a:spcPts val="0"/>
              </a:spcBef>
              <a:spcAft>
                <a:spcPts val="0"/>
              </a:spcAft>
              <a:buSzPts val="1800"/>
              <a:buChar char="•"/>
              <a:defRPr/>
            </a:lvl6pPr>
            <a:lvl7pPr indent="-342900" lvl="6" marL="3200400" rtl="0" algn="l">
              <a:spcBef>
                <a:spcPts val="0"/>
              </a:spcBef>
              <a:spcAft>
                <a:spcPts val="0"/>
              </a:spcAft>
              <a:buSzPts val="1800"/>
              <a:buChar char="•"/>
              <a:defRPr/>
            </a:lvl7pPr>
            <a:lvl8pPr indent="-342900" lvl="7" marL="3657600" rtl="0" algn="l">
              <a:spcBef>
                <a:spcPts val="0"/>
              </a:spcBef>
              <a:spcAft>
                <a:spcPts val="0"/>
              </a:spcAft>
              <a:buSzPts val="1800"/>
              <a:buChar char="•"/>
              <a:defRPr/>
            </a:lvl8pPr>
            <a:lvl9pPr indent="-342900" lvl="8" marL="4114800" rtl="0" algn="l">
              <a:spcBef>
                <a:spcPts val="0"/>
              </a:spcBef>
              <a:spcAft>
                <a:spcPts val="0"/>
              </a:spcAft>
              <a:buSzPts val="1800"/>
              <a:buChar char="•"/>
              <a:defRPr/>
            </a:lvl9pPr>
          </a:lstStyle>
          <a:p/>
        </p:txBody>
      </p:sp>
      <p:sp>
        <p:nvSpPr>
          <p:cNvPr id="73" name="Google Shape;73;p12"/>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2"/>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13"/>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3"/>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533400" lvl="0" marL="457200" rtl="0">
              <a:spcBef>
                <a:spcPts val="0"/>
              </a:spcBef>
              <a:spcAft>
                <a:spcPts val="0"/>
              </a:spcAft>
              <a:buSzPts val="4800"/>
              <a:buChar char="•"/>
              <a:defRPr/>
            </a:lvl1pPr>
            <a:lvl2pPr indent="-508000" lvl="1" marL="914400" rtl="0">
              <a:spcBef>
                <a:spcPts val="0"/>
              </a:spcBef>
              <a:spcAft>
                <a:spcPts val="0"/>
              </a:spcAft>
              <a:buSzPts val="4400"/>
              <a:buChar char="•"/>
              <a:defRPr/>
            </a:lvl2pPr>
            <a:lvl3pPr indent="-482600" lvl="2" marL="1371600" rtl="0">
              <a:spcBef>
                <a:spcPts val="0"/>
              </a:spcBef>
              <a:spcAft>
                <a:spcPts val="0"/>
              </a:spcAft>
              <a:buSzPts val="4000"/>
              <a:buChar char="•"/>
              <a:defRPr/>
            </a:lvl3pPr>
            <a:lvl4pPr indent="-457200" lvl="3" marL="1828800" rtl="0">
              <a:spcBef>
                <a:spcPts val="0"/>
              </a:spcBef>
              <a:spcAft>
                <a:spcPts val="0"/>
              </a:spcAft>
              <a:buSzPts val="3600"/>
              <a:buChar char="•"/>
              <a:defRPr/>
            </a:lvl4pPr>
            <a:lvl5pPr indent="-431800" lvl="4" marL="2286000" rtl="0">
              <a:spcBef>
                <a:spcPts val="0"/>
              </a:spcBef>
              <a:spcAft>
                <a:spcPts val="0"/>
              </a:spcAft>
              <a:buSzPts val="3200"/>
              <a:buChar char="•"/>
              <a:defRPr/>
            </a:lvl5pPr>
            <a:lvl6pPr indent="-431800" lvl="5" marL="2743200" rtl="0">
              <a:spcBef>
                <a:spcPts val="0"/>
              </a:spcBef>
              <a:spcAft>
                <a:spcPts val="0"/>
              </a:spcAft>
              <a:buSzPts val="3200"/>
              <a:buChar char="•"/>
              <a:defRPr/>
            </a:lvl6pPr>
            <a:lvl7pPr indent="-431800" lvl="6" marL="3200400" rtl="0">
              <a:spcBef>
                <a:spcPts val="0"/>
              </a:spcBef>
              <a:spcAft>
                <a:spcPts val="0"/>
              </a:spcAft>
              <a:buSzPts val="3200"/>
              <a:buChar char="•"/>
              <a:defRPr/>
            </a:lvl7pPr>
            <a:lvl8pPr indent="-431800" lvl="7" marL="3657600" rtl="0">
              <a:spcBef>
                <a:spcPts val="0"/>
              </a:spcBef>
              <a:spcAft>
                <a:spcPts val="0"/>
              </a:spcAft>
              <a:buSzPts val="3200"/>
              <a:buChar char="•"/>
              <a:defRPr/>
            </a:lvl8pPr>
            <a:lvl9pPr indent="-431800" lvl="8" marL="4114800" rtl="0">
              <a:spcBef>
                <a:spcPts val="0"/>
              </a:spcBef>
              <a:spcAft>
                <a:spcPts val="0"/>
              </a:spcAft>
              <a:buSzPts val="3200"/>
              <a:buChar char="•"/>
              <a:defRPr/>
            </a:lvl9pPr>
          </a:lstStyle>
          <a:p/>
        </p:txBody>
      </p:sp>
      <p:sp>
        <p:nvSpPr>
          <p:cNvPr id="78" name="Google Shape;78;p13"/>
          <p:cNvSpPr txBox="1"/>
          <p:nvPr>
            <p:ph idx="12" type="sldNum"/>
          </p:nvPr>
        </p:nvSpPr>
        <p:spPr>
          <a:xfrm>
            <a:off x="8472458" y="4663217"/>
            <a:ext cx="548700" cy="393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2">
    <p:bg>
      <p:bgPr>
        <a:gradFill>
          <a:gsLst>
            <a:gs pos="0">
              <a:srgbClr val="323C4C"/>
            </a:gs>
            <a:gs pos="100000">
              <a:srgbClr val="000000"/>
            </a:gs>
          </a:gsLst>
          <a:lin ang="5400012" scaled="0"/>
        </a:gradFill>
      </p:bgPr>
    </p:bg>
    <p:spTree>
      <p:nvGrpSpPr>
        <p:cNvPr id="79" name="Shape 79"/>
        <p:cNvGrpSpPr/>
        <p:nvPr/>
      </p:nvGrpSpPr>
      <p:grpSpPr>
        <a:xfrm>
          <a:off x="0" y="0"/>
          <a:ext cx="0" cy="0"/>
          <a:chOff x="0" y="0"/>
          <a:chExt cx="0" cy="0"/>
        </a:xfrm>
      </p:grpSpPr>
      <p:pic>
        <p:nvPicPr>
          <p:cNvPr id="80" name="Google Shape;80;p14"/>
          <p:cNvPicPr preferRelativeResize="0"/>
          <p:nvPr/>
        </p:nvPicPr>
        <p:blipFill rotWithShape="1">
          <a:blip r:embed="rId2">
            <a:alphaModFix amt="47000"/>
          </a:blip>
          <a:srcRect b="0" l="0" r="0" t="0"/>
          <a:stretch/>
        </p:blipFill>
        <p:spPr>
          <a:xfrm>
            <a:off x="0" y="0"/>
            <a:ext cx="9144001" cy="5722949"/>
          </a:xfrm>
          <a:prstGeom prst="rect">
            <a:avLst/>
          </a:prstGeom>
          <a:noFill/>
          <a:ln>
            <a:noFill/>
          </a:ln>
          <a:effectLst>
            <a:reflection blurRad="0" dir="5400000" dist="38100" endA="0" endPos="30000" fadeDir="5400012" kx="0" rotWithShape="0" algn="bl" stPos="0" sy="-100000" ky="0"/>
          </a:effectLst>
        </p:spPr>
      </p:pic>
      <p:pic>
        <p:nvPicPr>
          <p:cNvPr id="81" name="Google Shape;81;p14"/>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82" name="Google Shape;82;p14"/>
          <p:cNvSpPr txBox="1"/>
          <p:nvPr/>
        </p:nvSpPr>
        <p:spPr>
          <a:xfrm>
            <a:off x="3649500" y="4803100"/>
            <a:ext cx="18450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iBotnoi by Botnoi Group </a:t>
            </a:r>
            <a:r>
              <a:rPr b="1" i="0" lang="en" sz="1000" u="none" cap="none" strike="noStrike">
                <a:solidFill>
                  <a:srgbClr val="000000"/>
                </a:solidFill>
                <a:latin typeface="Arial"/>
                <a:ea typeface="Arial"/>
                <a:cs typeface="Arial"/>
                <a:sym typeface="Arial"/>
              </a:rPr>
              <a:t>©</a:t>
            </a:r>
            <a:r>
              <a:rPr b="0" i="0" lang="en" sz="900" u="none" cap="none" strike="noStrike">
                <a:solidFill>
                  <a:srgbClr val="000000"/>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2021</a:t>
            </a:r>
            <a:endParaRPr b="0" i="0" sz="900" u="none" cap="none" strike="noStrike">
              <a:solidFill>
                <a:srgbClr val="000000"/>
              </a:solidFill>
              <a:latin typeface="Arial"/>
              <a:ea typeface="Arial"/>
              <a:cs typeface="Arial"/>
              <a:sym typeface="Arial"/>
            </a:endParaRPr>
          </a:p>
        </p:txBody>
      </p:sp>
      <p:sp>
        <p:nvSpPr>
          <p:cNvPr id="83" name="Google Shape;83;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4" name="Google Shape;84;p14"/>
          <p:cNvPicPr preferRelativeResize="0"/>
          <p:nvPr/>
        </p:nvPicPr>
        <p:blipFill rotWithShape="1">
          <a:blip r:embed="rId4">
            <a:alphaModFix/>
          </a:blip>
          <a:srcRect b="0" l="0" r="0" t="0"/>
          <a:stretch/>
        </p:blipFill>
        <p:spPr>
          <a:xfrm>
            <a:off x="7895826" y="216225"/>
            <a:ext cx="322929" cy="257550"/>
          </a:xfrm>
          <a:prstGeom prst="rect">
            <a:avLst/>
          </a:prstGeom>
          <a:noFill/>
          <a:ln>
            <a:noFill/>
          </a:ln>
        </p:spPr>
      </p:pic>
      <p:sp>
        <p:nvSpPr>
          <p:cNvPr id="85" name="Google Shape;85;p14"/>
          <p:cNvSpPr txBox="1"/>
          <p:nvPr/>
        </p:nvSpPr>
        <p:spPr>
          <a:xfrm>
            <a:off x="8218750" y="176375"/>
            <a:ext cx="92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BOTNOI</a:t>
            </a:r>
            <a:endParaRPr b="1" i="0" sz="1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22" name="Google Shape;22;p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4800"/>
              <a:buFont typeface="IrisUPC"/>
              <a:buNone/>
              <a:defRPr/>
            </a:lvl1pPr>
            <a:lvl2pPr lvl="1" rtl="0" algn="ctr">
              <a:spcBef>
                <a:spcPts val="0"/>
              </a:spcBef>
              <a:spcAft>
                <a:spcPts val="0"/>
              </a:spcAft>
              <a:buSzPts val="4400"/>
              <a:buFont typeface="IrisUPC"/>
              <a:buNone/>
              <a:defRPr/>
            </a:lvl2pPr>
            <a:lvl3pPr lvl="2" rtl="0" algn="ctr">
              <a:spcBef>
                <a:spcPts val="0"/>
              </a:spcBef>
              <a:spcAft>
                <a:spcPts val="0"/>
              </a:spcAft>
              <a:buSzPts val="4000"/>
              <a:buFont typeface="IrisUPC"/>
              <a:buNone/>
              <a:defRPr/>
            </a:lvl3pPr>
            <a:lvl4pPr lvl="3" rtl="0" algn="ctr">
              <a:spcBef>
                <a:spcPts val="0"/>
              </a:spcBef>
              <a:spcAft>
                <a:spcPts val="0"/>
              </a:spcAft>
              <a:buSzPts val="3600"/>
              <a:buFont typeface="IrisUPC"/>
              <a:buNone/>
              <a:defRPr/>
            </a:lvl4pPr>
            <a:lvl5pPr lvl="4" rtl="0" algn="ctr">
              <a:spcBef>
                <a:spcPts val="0"/>
              </a:spcBef>
              <a:spcAft>
                <a:spcPts val="0"/>
              </a:spcAft>
              <a:buSzPts val="3200"/>
              <a:buFont typeface="IrisUPC"/>
              <a:buNone/>
              <a:defRPr/>
            </a:lvl5pPr>
            <a:lvl6pPr lvl="5" rtl="0" algn="ctr">
              <a:spcBef>
                <a:spcPts val="0"/>
              </a:spcBef>
              <a:spcAft>
                <a:spcPts val="0"/>
              </a:spcAft>
              <a:buSzPts val="3200"/>
              <a:buFont typeface="IrisUPC"/>
              <a:buNone/>
              <a:defRPr/>
            </a:lvl6pPr>
            <a:lvl7pPr lvl="6" rtl="0" algn="ctr">
              <a:spcBef>
                <a:spcPts val="0"/>
              </a:spcBef>
              <a:spcAft>
                <a:spcPts val="0"/>
              </a:spcAft>
              <a:buSzPts val="3200"/>
              <a:buFont typeface="IrisUPC"/>
              <a:buNone/>
              <a:defRPr/>
            </a:lvl7pPr>
            <a:lvl8pPr lvl="7" rtl="0" algn="ctr">
              <a:spcBef>
                <a:spcPts val="0"/>
              </a:spcBef>
              <a:spcAft>
                <a:spcPts val="0"/>
              </a:spcAft>
              <a:buSzPts val="3200"/>
              <a:buFont typeface="IrisUPC"/>
              <a:buNone/>
              <a:defRPr/>
            </a:lvl8pPr>
            <a:lvl9pPr lvl="8" rtl="0" algn="ctr">
              <a:spcBef>
                <a:spcPts val="0"/>
              </a:spcBef>
              <a:spcAft>
                <a:spcPts val="0"/>
              </a:spcAft>
              <a:buSzPts val="3200"/>
              <a:buFont typeface="IrisUPC"/>
              <a:buNone/>
              <a:defRPr/>
            </a:lvl9pPr>
          </a:lstStyle>
          <a:p/>
        </p:txBody>
      </p:sp>
      <p:sp>
        <p:nvSpPr>
          <p:cNvPr id="23" name="Google Shape;23;p3"/>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3"/>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179388" y="134541"/>
            <a:ext cx="8713800" cy="4857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27" name="Google Shape;27;p4"/>
          <p:cNvSpPr txBox="1"/>
          <p:nvPr>
            <p:ph idx="1" type="body"/>
          </p:nvPr>
        </p:nvSpPr>
        <p:spPr>
          <a:xfrm>
            <a:off x="179388" y="944166"/>
            <a:ext cx="8785200" cy="3779100"/>
          </a:xfrm>
          <a:prstGeom prst="rect">
            <a:avLst/>
          </a:prstGeom>
          <a:noFill/>
          <a:ln>
            <a:noFill/>
          </a:ln>
        </p:spPr>
        <p:txBody>
          <a:bodyPr anchorCtr="0" anchor="t" bIns="45700" lIns="91425" spcFirstLastPara="1" rIns="91425" wrap="square" tIns="45700">
            <a:noAutofit/>
          </a:bodyPr>
          <a:lstStyle>
            <a:lvl1pPr indent="-342900" lvl="0" marL="457200" rtl="0" algn="l">
              <a:spcBef>
                <a:spcPts val="0"/>
              </a:spcBef>
              <a:spcAft>
                <a:spcPts val="0"/>
              </a:spcAft>
              <a:buSzPts val="1800"/>
              <a:buChar char="•"/>
              <a:defRPr/>
            </a:lvl1pPr>
            <a:lvl2pPr indent="-342900" lvl="1" marL="914400" rtl="0" algn="l">
              <a:spcBef>
                <a:spcPts val="0"/>
              </a:spcBef>
              <a:spcAft>
                <a:spcPts val="0"/>
              </a:spcAft>
              <a:buSzPts val="1800"/>
              <a:buChar char="•"/>
              <a:defRPr/>
            </a:lvl2pPr>
            <a:lvl3pPr indent="-342900" lvl="2" marL="1371600" rtl="0" algn="l">
              <a:spcBef>
                <a:spcPts val="0"/>
              </a:spcBef>
              <a:spcAft>
                <a:spcPts val="0"/>
              </a:spcAft>
              <a:buSzPts val="1800"/>
              <a:buChar char="•"/>
              <a:defRPr/>
            </a:lvl3pPr>
            <a:lvl4pPr indent="-342900" lvl="3" marL="1828800" rtl="0" algn="l">
              <a:spcBef>
                <a:spcPts val="0"/>
              </a:spcBef>
              <a:spcAft>
                <a:spcPts val="0"/>
              </a:spcAft>
              <a:buSzPts val="1800"/>
              <a:buChar char="•"/>
              <a:defRPr/>
            </a:lvl4pPr>
            <a:lvl5pPr indent="-342900" lvl="4" marL="2286000" rtl="0" algn="l">
              <a:spcBef>
                <a:spcPts val="0"/>
              </a:spcBef>
              <a:spcAft>
                <a:spcPts val="0"/>
              </a:spcAft>
              <a:buSzPts val="1800"/>
              <a:buChar char="•"/>
              <a:defRPr/>
            </a:lvl5pPr>
            <a:lvl6pPr indent="-342900" lvl="5" marL="2743200" rtl="0" algn="l">
              <a:spcBef>
                <a:spcPts val="0"/>
              </a:spcBef>
              <a:spcAft>
                <a:spcPts val="0"/>
              </a:spcAft>
              <a:buSzPts val="1800"/>
              <a:buChar char="•"/>
              <a:defRPr/>
            </a:lvl6pPr>
            <a:lvl7pPr indent="-342900" lvl="6" marL="3200400" rtl="0" algn="l">
              <a:spcBef>
                <a:spcPts val="0"/>
              </a:spcBef>
              <a:spcAft>
                <a:spcPts val="0"/>
              </a:spcAft>
              <a:buSzPts val="1800"/>
              <a:buChar char="•"/>
              <a:defRPr/>
            </a:lvl7pPr>
            <a:lvl8pPr indent="-342900" lvl="7" marL="3657600" rtl="0" algn="l">
              <a:spcBef>
                <a:spcPts val="0"/>
              </a:spcBef>
              <a:spcAft>
                <a:spcPts val="0"/>
              </a:spcAft>
              <a:buSzPts val="1800"/>
              <a:buChar char="•"/>
              <a:defRPr/>
            </a:lvl8pPr>
            <a:lvl9pPr indent="-342900" lvl="8" marL="4114800" rtl="0" algn="l">
              <a:spcBef>
                <a:spcPts val="0"/>
              </a:spcBef>
              <a:spcAft>
                <a:spcPts val="0"/>
              </a:spcAft>
              <a:buSzPts val="1800"/>
              <a:buChar char="•"/>
              <a:defRPr/>
            </a:lvl9pPr>
          </a:lstStyle>
          <a:p/>
        </p:txBody>
      </p:sp>
      <p:sp>
        <p:nvSpPr>
          <p:cNvPr id="28" name="Google Shape;28;p4"/>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4"/>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5"/>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lnSpc>
                <a:spcPct val="80000"/>
              </a:lnSpc>
              <a:spcBef>
                <a:spcPts val="0"/>
              </a:spcBef>
              <a:spcAft>
                <a:spcPts val="0"/>
              </a:spcAft>
              <a:buSzPts val="1400"/>
              <a:buNone/>
              <a:defRPr b="1" sz="4000" cap="none"/>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32" name="Google Shape;32;p5"/>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spcBef>
                <a:spcPts val="0"/>
              </a:spcBef>
              <a:spcAft>
                <a:spcPts val="0"/>
              </a:spcAft>
              <a:buSzPts val="2000"/>
              <a:buFont typeface="IrisUPC"/>
              <a:buNone/>
              <a:defRPr sz="2000"/>
            </a:lvl1pPr>
            <a:lvl2pPr indent="-228600" lvl="1" marL="914400" rtl="0" algn="l">
              <a:spcBef>
                <a:spcPts val="0"/>
              </a:spcBef>
              <a:spcAft>
                <a:spcPts val="0"/>
              </a:spcAft>
              <a:buSzPts val="1800"/>
              <a:buFont typeface="IrisUPC"/>
              <a:buNone/>
              <a:defRPr sz="1800"/>
            </a:lvl2pPr>
            <a:lvl3pPr indent="-228600" lvl="2" marL="1371600" rtl="0" algn="l">
              <a:spcBef>
                <a:spcPts val="0"/>
              </a:spcBef>
              <a:spcAft>
                <a:spcPts val="0"/>
              </a:spcAft>
              <a:buSzPts val="1600"/>
              <a:buFont typeface="IrisUPC"/>
              <a:buNone/>
              <a:defRPr sz="1600"/>
            </a:lvl3pPr>
            <a:lvl4pPr indent="-228600" lvl="3" marL="1828800" rtl="0" algn="l">
              <a:spcBef>
                <a:spcPts val="0"/>
              </a:spcBef>
              <a:spcAft>
                <a:spcPts val="0"/>
              </a:spcAft>
              <a:buSzPts val="1400"/>
              <a:buFont typeface="IrisUPC"/>
              <a:buNone/>
              <a:defRPr sz="1400"/>
            </a:lvl4pPr>
            <a:lvl5pPr indent="-228600" lvl="4" marL="2286000" rtl="0" algn="l">
              <a:spcBef>
                <a:spcPts val="0"/>
              </a:spcBef>
              <a:spcAft>
                <a:spcPts val="0"/>
              </a:spcAft>
              <a:buSzPts val="1400"/>
              <a:buFont typeface="IrisUPC"/>
              <a:buNone/>
              <a:defRPr sz="1400"/>
            </a:lvl5pPr>
            <a:lvl6pPr indent="-228600" lvl="5" marL="2743200" rtl="0" algn="l">
              <a:spcBef>
                <a:spcPts val="0"/>
              </a:spcBef>
              <a:spcAft>
                <a:spcPts val="0"/>
              </a:spcAft>
              <a:buSzPts val="1400"/>
              <a:buFont typeface="IrisUPC"/>
              <a:buNone/>
              <a:defRPr sz="1400"/>
            </a:lvl6pPr>
            <a:lvl7pPr indent="-228600" lvl="6" marL="3200400" rtl="0" algn="l">
              <a:spcBef>
                <a:spcPts val="0"/>
              </a:spcBef>
              <a:spcAft>
                <a:spcPts val="0"/>
              </a:spcAft>
              <a:buSzPts val="1400"/>
              <a:buFont typeface="IrisUPC"/>
              <a:buNone/>
              <a:defRPr sz="1400"/>
            </a:lvl7pPr>
            <a:lvl8pPr indent="-228600" lvl="7" marL="3657600" rtl="0" algn="l">
              <a:spcBef>
                <a:spcPts val="0"/>
              </a:spcBef>
              <a:spcAft>
                <a:spcPts val="0"/>
              </a:spcAft>
              <a:buSzPts val="1400"/>
              <a:buFont typeface="IrisUPC"/>
              <a:buNone/>
              <a:defRPr sz="1400"/>
            </a:lvl8pPr>
            <a:lvl9pPr indent="-228600" lvl="8" marL="4114800" rtl="0" algn="l">
              <a:spcBef>
                <a:spcPts val="0"/>
              </a:spcBef>
              <a:spcAft>
                <a:spcPts val="0"/>
              </a:spcAft>
              <a:buSzPts val="1400"/>
              <a:buFont typeface="IrisUPC"/>
              <a:buNone/>
              <a:defRPr sz="1400"/>
            </a:lvl9pPr>
          </a:lstStyle>
          <a:p/>
        </p:txBody>
      </p:sp>
      <p:sp>
        <p:nvSpPr>
          <p:cNvPr id="33" name="Google Shape;33;p5"/>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5"/>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179388" y="134541"/>
            <a:ext cx="8713800" cy="4857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37" name="Google Shape;37;p6"/>
          <p:cNvSpPr txBox="1"/>
          <p:nvPr>
            <p:ph idx="1" type="body"/>
          </p:nvPr>
        </p:nvSpPr>
        <p:spPr>
          <a:xfrm>
            <a:off x="179388" y="944166"/>
            <a:ext cx="4316400" cy="3779100"/>
          </a:xfrm>
          <a:prstGeom prst="rect">
            <a:avLst/>
          </a:prstGeom>
          <a:noFill/>
          <a:ln>
            <a:noFill/>
          </a:ln>
        </p:spPr>
        <p:txBody>
          <a:bodyPr anchorCtr="0" anchor="t" bIns="45700" lIns="91425" spcFirstLastPara="1" rIns="91425" wrap="square" tIns="45700">
            <a:noAutofit/>
          </a:bodyPr>
          <a:lstStyle>
            <a:lvl1pPr indent="-406400" lvl="0" marL="457200" rtl="0" algn="l">
              <a:spcBef>
                <a:spcPts val="0"/>
              </a:spcBef>
              <a:spcAft>
                <a:spcPts val="0"/>
              </a:spcAft>
              <a:buSzPts val="2800"/>
              <a:buFont typeface="IrisUPC"/>
              <a:buChar char="•"/>
              <a:defRPr sz="2800"/>
            </a:lvl1pPr>
            <a:lvl2pPr indent="-381000" lvl="1" marL="914400" rtl="0" algn="l">
              <a:spcBef>
                <a:spcPts val="0"/>
              </a:spcBef>
              <a:spcAft>
                <a:spcPts val="0"/>
              </a:spcAft>
              <a:buSzPts val="2400"/>
              <a:buFont typeface="IrisUPC"/>
              <a:buChar char="•"/>
              <a:defRPr sz="2400"/>
            </a:lvl2pPr>
            <a:lvl3pPr indent="-355600" lvl="2" marL="1371600" rtl="0" algn="l">
              <a:spcBef>
                <a:spcPts val="0"/>
              </a:spcBef>
              <a:spcAft>
                <a:spcPts val="0"/>
              </a:spcAft>
              <a:buSzPts val="2000"/>
              <a:buFont typeface="IrisUPC"/>
              <a:buChar char="•"/>
              <a:defRPr sz="2000"/>
            </a:lvl3pPr>
            <a:lvl4pPr indent="-342900" lvl="3" marL="1828800" rtl="0" algn="l">
              <a:spcBef>
                <a:spcPts val="0"/>
              </a:spcBef>
              <a:spcAft>
                <a:spcPts val="0"/>
              </a:spcAft>
              <a:buSzPts val="1800"/>
              <a:buFont typeface="IrisUPC"/>
              <a:buChar char="•"/>
              <a:defRPr sz="1800"/>
            </a:lvl4pPr>
            <a:lvl5pPr indent="-342900" lvl="4" marL="2286000" rtl="0" algn="l">
              <a:spcBef>
                <a:spcPts val="0"/>
              </a:spcBef>
              <a:spcAft>
                <a:spcPts val="0"/>
              </a:spcAft>
              <a:buSzPts val="1800"/>
              <a:buFont typeface="IrisUPC"/>
              <a:buChar char="•"/>
              <a:defRPr sz="1800"/>
            </a:lvl5pPr>
            <a:lvl6pPr indent="-342900" lvl="5" marL="2743200" rtl="0" algn="l">
              <a:spcBef>
                <a:spcPts val="0"/>
              </a:spcBef>
              <a:spcAft>
                <a:spcPts val="0"/>
              </a:spcAft>
              <a:buSzPts val="1800"/>
              <a:buFont typeface="IrisUPC"/>
              <a:buChar char="•"/>
              <a:defRPr sz="1800"/>
            </a:lvl6pPr>
            <a:lvl7pPr indent="-342900" lvl="6" marL="3200400" rtl="0" algn="l">
              <a:spcBef>
                <a:spcPts val="0"/>
              </a:spcBef>
              <a:spcAft>
                <a:spcPts val="0"/>
              </a:spcAft>
              <a:buSzPts val="1800"/>
              <a:buFont typeface="IrisUPC"/>
              <a:buChar char="•"/>
              <a:defRPr sz="1800"/>
            </a:lvl7pPr>
            <a:lvl8pPr indent="-342900" lvl="7" marL="3657600" rtl="0" algn="l">
              <a:spcBef>
                <a:spcPts val="0"/>
              </a:spcBef>
              <a:spcAft>
                <a:spcPts val="0"/>
              </a:spcAft>
              <a:buSzPts val="1800"/>
              <a:buFont typeface="IrisUPC"/>
              <a:buChar char="•"/>
              <a:defRPr sz="1800"/>
            </a:lvl8pPr>
            <a:lvl9pPr indent="-342900" lvl="8" marL="4114800" rtl="0" algn="l">
              <a:spcBef>
                <a:spcPts val="0"/>
              </a:spcBef>
              <a:spcAft>
                <a:spcPts val="0"/>
              </a:spcAft>
              <a:buSzPts val="1800"/>
              <a:buFont typeface="IrisUPC"/>
              <a:buChar char="•"/>
              <a:defRPr sz="1800"/>
            </a:lvl9pPr>
          </a:lstStyle>
          <a:p/>
        </p:txBody>
      </p:sp>
      <p:sp>
        <p:nvSpPr>
          <p:cNvPr id="38" name="Google Shape;38;p6"/>
          <p:cNvSpPr txBox="1"/>
          <p:nvPr>
            <p:ph idx="2" type="body"/>
          </p:nvPr>
        </p:nvSpPr>
        <p:spPr>
          <a:xfrm>
            <a:off x="4648200" y="944166"/>
            <a:ext cx="4316400" cy="3779100"/>
          </a:xfrm>
          <a:prstGeom prst="rect">
            <a:avLst/>
          </a:prstGeom>
          <a:noFill/>
          <a:ln>
            <a:noFill/>
          </a:ln>
        </p:spPr>
        <p:txBody>
          <a:bodyPr anchorCtr="0" anchor="t" bIns="45700" lIns="91425" spcFirstLastPara="1" rIns="91425" wrap="square" tIns="45700">
            <a:noAutofit/>
          </a:bodyPr>
          <a:lstStyle>
            <a:lvl1pPr indent="-406400" lvl="0" marL="457200" rtl="0" algn="l">
              <a:spcBef>
                <a:spcPts val="0"/>
              </a:spcBef>
              <a:spcAft>
                <a:spcPts val="0"/>
              </a:spcAft>
              <a:buSzPts val="2800"/>
              <a:buFont typeface="IrisUPC"/>
              <a:buChar char="•"/>
              <a:defRPr sz="2800"/>
            </a:lvl1pPr>
            <a:lvl2pPr indent="-381000" lvl="1" marL="914400" rtl="0" algn="l">
              <a:spcBef>
                <a:spcPts val="0"/>
              </a:spcBef>
              <a:spcAft>
                <a:spcPts val="0"/>
              </a:spcAft>
              <a:buSzPts val="2400"/>
              <a:buFont typeface="IrisUPC"/>
              <a:buChar char="•"/>
              <a:defRPr sz="2400"/>
            </a:lvl2pPr>
            <a:lvl3pPr indent="-355600" lvl="2" marL="1371600" rtl="0" algn="l">
              <a:spcBef>
                <a:spcPts val="0"/>
              </a:spcBef>
              <a:spcAft>
                <a:spcPts val="0"/>
              </a:spcAft>
              <a:buSzPts val="2000"/>
              <a:buFont typeface="IrisUPC"/>
              <a:buChar char="•"/>
              <a:defRPr sz="2000"/>
            </a:lvl3pPr>
            <a:lvl4pPr indent="-342900" lvl="3" marL="1828800" rtl="0" algn="l">
              <a:spcBef>
                <a:spcPts val="0"/>
              </a:spcBef>
              <a:spcAft>
                <a:spcPts val="0"/>
              </a:spcAft>
              <a:buSzPts val="1800"/>
              <a:buFont typeface="IrisUPC"/>
              <a:buChar char="•"/>
              <a:defRPr sz="1800"/>
            </a:lvl4pPr>
            <a:lvl5pPr indent="-342900" lvl="4" marL="2286000" rtl="0" algn="l">
              <a:spcBef>
                <a:spcPts val="0"/>
              </a:spcBef>
              <a:spcAft>
                <a:spcPts val="0"/>
              </a:spcAft>
              <a:buSzPts val="1800"/>
              <a:buFont typeface="IrisUPC"/>
              <a:buChar char="•"/>
              <a:defRPr sz="1800"/>
            </a:lvl5pPr>
            <a:lvl6pPr indent="-342900" lvl="5" marL="2743200" rtl="0" algn="l">
              <a:spcBef>
                <a:spcPts val="0"/>
              </a:spcBef>
              <a:spcAft>
                <a:spcPts val="0"/>
              </a:spcAft>
              <a:buSzPts val="1800"/>
              <a:buFont typeface="IrisUPC"/>
              <a:buChar char="•"/>
              <a:defRPr sz="1800"/>
            </a:lvl6pPr>
            <a:lvl7pPr indent="-342900" lvl="6" marL="3200400" rtl="0" algn="l">
              <a:spcBef>
                <a:spcPts val="0"/>
              </a:spcBef>
              <a:spcAft>
                <a:spcPts val="0"/>
              </a:spcAft>
              <a:buSzPts val="1800"/>
              <a:buFont typeface="IrisUPC"/>
              <a:buChar char="•"/>
              <a:defRPr sz="1800"/>
            </a:lvl7pPr>
            <a:lvl8pPr indent="-342900" lvl="7" marL="3657600" rtl="0" algn="l">
              <a:spcBef>
                <a:spcPts val="0"/>
              </a:spcBef>
              <a:spcAft>
                <a:spcPts val="0"/>
              </a:spcAft>
              <a:buSzPts val="1800"/>
              <a:buFont typeface="IrisUPC"/>
              <a:buChar char="•"/>
              <a:defRPr sz="1800"/>
            </a:lvl8pPr>
            <a:lvl9pPr indent="-342900" lvl="8" marL="4114800" rtl="0" algn="l">
              <a:spcBef>
                <a:spcPts val="0"/>
              </a:spcBef>
              <a:spcAft>
                <a:spcPts val="0"/>
              </a:spcAft>
              <a:buSzPts val="1800"/>
              <a:buFont typeface="IrisUPC"/>
              <a:buChar char="•"/>
              <a:defRPr sz="1800"/>
            </a:lvl9pPr>
          </a:lstStyle>
          <a:p/>
        </p:txBody>
      </p:sp>
      <p:sp>
        <p:nvSpPr>
          <p:cNvPr id="39" name="Google Shape;39;p6"/>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6"/>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43" name="Google Shape;43;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0"/>
              </a:spcBef>
              <a:spcAft>
                <a:spcPts val="0"/>
              </a:spcAft>
              <a:buSzPts val="2400"/>
              <a:buFont typeface="IrisUPC"/>
              <a:buNone/>
              <a:defRPr b="1" sz="2400"/>
            </a:lvl1pPr>
            <a:lvl2pPr indent="-228600" lvl="1" marL="914400" rtl="0" algn="l">
              <a:spcBef>
                <a:spcPts val="0"/>
              </a:spcBef>
              <a:spcAft>
                <a:spcPts val="0"/>
              </a:spcAft>
              <a:buSzPts val="2000"/>
              <a:buFont typeface="IrisUPC"/>
              <a:buNone/>
              <a:defRPr b="1" sz="2000"/>
            </a:lvl2pPr>
            <a:lvl3pPr indent="-228600" lvl="2" marL="1371600" rtl="0" algn="l">
              <a:spcBef>
                <a:spcPts val="0"/>
              </a:spcBef>
              <a:spcAft>
                <a:spcPts val="0"/>
              </a:spcAft>
              <a:buSzPts val="1800"/>
              <a:buFont typeface="IrisUPC"/>
              <a:buNone/>
              <a:defRPr b="1" sz="1800"/>
            </a:lvl3pPr>
            <a:lvl4pPr indent="-228600" lvl="3" marL="1828800" rtl="0" algn="l">
              <a:spcBef>
                <a:spcPts val="0"/>
              </a:spcBef>
              <a:spcAft>
                <a:spcPts val="0"/>
              </a:spcAft>
              <a:buSzPts val="1600"/>
              <a:buFont typeface="IrisUPC"/>
              <a:buNone/>
              <a:defRPr b="1" sz="1600"/>
            </a:lvl4pPr>
            <a:lvl5pPr indent="-228600" lvl="4" marL="2286000" rtl="0" algn="l">
              <a:spcBef>
                <a:spcPts val="0"/>
              </a:spcBef>
              <a:spcAft>
                <a:spcPts val="0"/>
              </a:spcAft>
              <a:buSzPts val="1600"/>
              <a:buFont typeface="IrisUPC"/>
              <a:buNone/>
              <a:defRPr b="1" sz="1600"/>
            </a:lvl5pPr>
            <a:lvl6pPr indent="-228600" lvl="5" marL="2743200" rtl="0" algn="l">
              <a:spcBef>
                <a:spcPts val="0"/>
              </a:spcBef>
              <a:spcAft>
                <a:spcPts val="0"/>
              </a:spcAft>
              <a:buSzPts val="1600"/>
              <a:buFont typeface="IrisUPC"/>
              <a:buNone/>
              <a:defRPr b="1" sz="1600"/>
            </a:lvl6pPr>
            <a:lvl7pPr indent="-228600" lvl="6" marL="3200400" rtl="0" algn="l">
              <a:spcBef>
                <a:spcPts val="0"/>
              </a:spcBef>
              <a:spcAft>
                <a:spcPts val="0"/>
              </a:spcAft>
              <a:buSzPts val="1600"/>
              <a:buFont typeface="IrisUPC"/>
              <a:buNone/>
              <a:defRPr b="1" sz="1600"/>
            </a:lvl7pPr>
            <a:lvl8pPr indent="-228600" lvl="7" marL="3657600" rtl="0" algn="l">
              <a:spcBef>
                <a:spcPts val="0"/>
              </a:spcBef>
              <a:spcAft>
                <a:spcPts val="0"/>
              </a:spcAft>
              <a:buSzPts val="1600"/>
              <a:buFont typeface="IrisUPC"/>
              <a:buNone/>
              <a:defRPr b="1" sz="1600"/>
            </a:lvl8pPr>
            <a:lvl9pPr indent="-228600" lvl="8" marL="4114800" rtl="0" algn="l">
              <a:spcBef>
                <a:spcPts val="0"/>
              </a:spcBef>
              <a:spcAft>
                <a:spcPts val="0"/>
              </a:spcAft>
              <a:buSzPts val="1600"/>
              <a:buFont typeface="IrisUPC"/>
              <a:buNone/>
              <a:defRPr b="1" sz="1600"/>
            </a:lvl9pPr>
          </a:lstStyle>
          <a:p/>
        </p:txBody>
      </p:sp>
      <p:sp>
        <p:nvSpPr>
          <p:cNvPr id="44" name="Google Shape;44;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0"/>
              </a:spcBef>
              <a:spcAft>
                <a:spcPts val="0"/>
              </a:spcAft>
              <a:buSzPts val="2400"/>
              <a:buFont typeface="IrisUPC"/>
              <a:buChar char="•"/>
              <a:defRPr sz="2400"/>
            </a:lvl1pPr>
            <a:lvl2pPr indent="-355600" lvl="1" marL="914400" rtl="0" algn="l">
              <a:spcBef>
                <a:spcPts val="0"/>
              </a:spcBef>
              <a:spcAft>
                <a:spcPts val="0"/>
              </a:spcAft>
              <a:buSzPts val="2000"/>
              <a:buFont typeface="IrisUPC"/>
              <a:buChar char="•"/>
              <a:defRPr sz="2000"/>
            </a:lvl2pPr>
            <a:lvl3pPr indent="-342900" lvl="2" marL="1371600" rtl="0" algn="l">
              <a:spcBef>
                <a:spcPts val="0"/>
              </a:spcBef>
              <a:spcAft>
                <a:spcPts val="0"/>
              </a:spcAft>
              <a:buSzPts val="1800"/>
              <a:buFont typeface="IrisUPC"/>
              <a:buChar char="•"/>
              <a:defRPr sz="1800"/>
            </a:lvl3pPr>
            <a:lvl4pPr indent="-330200" lvl="3" marL="1828800" rtl="0" algn="l">
              <a:spcBef>
                <a:spcPts val="0"/>
              </a:spcBef>
              <a:spcAft>
                <a:spcPts val="0"/>
              </a:spcAft>
              <a:buSzPts val="1600"/>
              <a:buFont typeface="IrisUPC"/>
              <a:buChar char="•"/>
              <a:defRPr sz="1600"/>
            </a:lvl4pPr>
            <a:lvl5pPr indent="-330200" lvl="4" marL="2286000" rtl="0" algn="l">
              <a:spcBef>
                <a:spcPts val="0"/>
              </a:spcBef>
              <a:spcAft>
                <a:spcPts val="0"/>
              </a:spcAft>
              <a:buSzPts val="1600"/>
              <a:buFont typeface="IrisUPC"/>
              <a:buChar char="•"/>
              <a:defRPr sz="1600"/>
            </a:lvl5pPr>
            <a:lvl6pPr indent="-330200" lvl="5" marL="2743200" rtl="0" algn="l">
              <a:spcBef>
                <a:spcPts val="0"/>
              </a:spcBef>
              <a:spcAft>
                <a:spcPts val="0"/>
              </a:spcAft>
              <a:buSzPts val="1600"/>
              <a:buFont typeface="IrisUPC"/>
              <a:buChar char="•"/>
              <a:defRPr sz="1600"/>
            </a:lvl6pPr>
            <a:lvl7pPr indent="-330200" lvl="6" marL="3200400" rtl="0" algn="l">
              <a:spcBef>
                <a:spcPts val="0"/>
              </a:spcBef>
              <a:spcAft>
                <a:spcPts val="0"/>
              </a:spcAft>
              <a:buSzPts val="1600"/>
              <a:buFont typeface="IrisUPC"/>
              <a:buChar char="•"/>
              <a:defRPr sz="1600"/>
            </a:lvl7pPr>
            <a:lvl8pPr indent="-330200" lvl="7" marL="3657600" rtl="0" algn="l">
              <a:spcBef>
                <a:spcPts val="0"/>
              </a:spcBef>
              <a:spcAft>
                <a:spcPts val="0"/>
              </a:spcAft>
              <a:buSzPts val="1600"/>
              <a:buFont typeface="IrisUPC"/>
              <a:buChar char="•"/>
              <a:defRPr sz="1600"/>
            </a:lvl8pPr>
            <a:lvl9pPr indent="-330200" lvl="8" marL="4114800" rtl="0" algn="l">
              <a:spcBef>
                <a:spcPts val="0"/>
              </a:spcBef>
              <a:spcAft>
                <a:spcPts val="0"/>
              </a:spcAft>
              <a:buSzPts val="1600"/>
              <a:buFont typeface="IrisUPC"/>
              <a:buChar char="•"/>
              <a:defRPr sz="1600"/>
            </a:lvl9pPr>
          </a:lstStyle>
          <a:p/>
        </p:txBody>
      </p:sp>
      <p:sp>
        <p:nvSpPr>
          <p:cNvPr id="45" name="Google Shape;45;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0"/>
              </a:spcBef>
              <a:spcAft>
                <a:spcPts val="0"/>
              </a:spcAft>
              <a:buSzPts val="2400"/>
              <a:buFont typeface="IrisUPC"/>
              <a:buNone/>
              <a:defRPr b="1" sz="2400"/>
            </a:lvl1pPr>
            <a:lvl2pPr indent="-228600" lvl="1" marL="914400" rtl="0" algn="l">
              <a:spcBef>
                <a:spcPts val="0"/>
              </a:spcBef>
              <a:spcAft>
                <a:spcPts val="0"/>
              </a:spcAft>
              <a:buSzPts val="2000"/>
              <a:buFont typeface="IrisUPC"/>
              <a:buNone/>
              <a:defRPr b="1" sz="2000"/>
            </a:lvl2pPr>
            <a:lvl3pPr indent="-228600" lvl="2" marL="1371600" rtl="0" algn="l">
              <a:spcBef>
                <a:spcPts val="0"/>
              </a:spcBef>
              <a:spcAft>
                <a:spcPts val="0"/>
              </a:spcAft>
              <a:buSzPts val="1800"/>
              <a:buFont typeface="IrisUPC"/>
              <a:buNone/>
              <a:defRPr b="1" sz="1800"/>
            </a:lvl3pPr>
            <a:lvl4pPr indent="-228600" lvl="3" marL="1828800" rtl="0" algn="l">
              <a:spcBef>
                <a:spcPts val="0"/>
              </a:spcBef>
              <a:spcAft>
                <a:spcPts val="0"/>
              </a:spcAft>
              <a:buSzPts val="1600"/>
              <a:buFont typeface="IrisUPC"/>
              <a:buNone/>
              <a:defRPr b="1" sz="1600"/>
            </a:lvl4pPr>
            <a:lvl5pPr indent="-228600" lvl="4" marL="2286000" rtl="0" algn="l">
              <a:spcBef>
                <a:spcPts val="0"/>
              </a:spcBef>
              <a:spcAft>
                <a:spcPts val="0"/>
              </a:spcAft>
              <a:buSzPts val="1600"/>
              <a:buFont typeface="IrisUPC"/>
              <a:buNone/>
              <a:defRPr b="1" sz="1600"/>
            </a:lvl5pPr>
            <a:lvl6pPr indent="-228600" lvl="5" marL="2743200" rtl="0" algn="l">
              <a:spcBef>
                <a:spcPts val="0"/>
              </a:spcBef>
              <a:spcAft>
                <a:spcPts val="0"/>
              </a:spcAft>
              <a:buSzPts val="1600"/>
              <a:buFont typeface="IrisUPC"/>
              <a:buNone/>
              <a:defRPr b="1" sz="1600"/>
            </a:lvl6pPr>
            <a:lvl7pPr indent="-228600" lvl="6" marL="3200400" rtl="0" algn="l">
              <a:spcBef>
                <a:spcPts val="0"/>
              </a:spcBef>
              <a:spcAft>
                <a:spcPts val="0"/>
              </a:spcAft>
              <a:buSzPts val="1600"/>
              <a:buFont typeface="IrisUPC"/>
              <a:buNone/>
              <a:defRPr b="1" sz="1600"/>
            </a:lvl7pPr>
            <a:lvl8pPr indent="-228600" lvl="7" marL="3657600" rtl="0" algn="l">
              <a:spcBef>
                <a:spcPts val="0"/>
              </a:spcBef>
              <a:spcAft>
                <a:spcPts val="0"/>
              </a:spcAft>
              <a:buSzPts val="1600"/>
              <a:buFont typeface="IrisUPC"/>
              <a:buNone/>
              <a:defRPr b="1" sz="1600"/>
            </a:lvl8pPr>
            <a:lvl9pPr indent="-228600" lvl="8" marL="4114800" rtl="0" algn="l">
              <a:spcBef>
                <a:spcPts val="0"/>
              </a:spcBef>
              <a:spcAft>
                <a:spcPts val="0"/>
              </a:spcAft>
              <a:buSzPts val="1600"/>
              <a:buFont typeface="IrisUPC"/>
              <a:buNone/>
              <a:defRPr b="1" sz="1600"/>
            </a:lvl9pPr>
          </a:lstStyle>
          <a:p/>
        </p:txBody>
      </p:sp>
      <p:sp>
        <p:nvSpPr>
          <p:cNvPr id="46" name="Google Shape;46;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0"/>
              </a:spcBef>
              <a:spcAft>
                <a:spcPts val="0"/>
              </a:spcAft>
              <a:buSzPts val="2400"/>
              <a:buFont typeface="IrisUPC"/>
              <a:buChar char="•"/>
              <a:defRPr sz="2400"/>
            </a:lvl1pPr>
            <a:lvl2pPr indent="-355600" lvl="1" marL="914400" rtl="0" algn="l">
              <a:spcBef>
                <a:spcPts val="0"/>
              </a:spcBef>
              <a:spcAft>
                <a:spcPts val="0"/>
              </a:spcAft>
              <a:buSzPts val="2000"/>
              <a:buFont typeface="IrisUPC"/>
              <a:buChar char="•"/>
              <a:defRPr sz="2000"/>
            </a:lvl2pPr>
            <a:lvl3pPr indent="-342900" lvl="2" marL="1371600" rtl="0" algn="l">
              <a:spcBef>
                <a:spcPts val="0"/>
              </a:spcBef>
              <a:spcAft>
                <a:spcPts val="0"/>
              </a:spcAft>
              <a:buSzPts val="1800"/>
              <a:buFont typeface="IrisUPC"/>
              <a:buChar char="•"/>
              <a:defRPr sz="1800"/>
            </a:lvl3pPr>
            <a:lvl4pPr indent="-330200" lvl="3" marL="1828800" rtl="0" algn="l">
              <a:spcBef>
                <a:spcPts val="0"/>
              </a:spcBef>
              <a:spcAft>
                <a:spcPts val="0"/>
              </a:spcAft>
              <a:buSzPts val="1600"/>
              <a:buFont typeface="IrisUPC"/>
              <a:buChar char="•"/>
              <a:defRPr sz="1600"/>
            </a:lvl4pPr>
            <a:lvl5pPr indent="-330200" lvl="4" marL="2286000" rtl="0" algn="l">
              <a:spcBef>
                <a:spcPts val="0"/>
              </a:spcBef>
              <a:spcAft>
                <a:spcPts val="0"/>
              </a:spcAft>
              <a:buSzPts val="1600"/>
              <a:buFont typeface="IrisUPC"/>
              <a:buChar char="•"/>
              <a:defRPr sz="1600"/>
            </a:lvl5pPr>
            <a:lvl6pPr indent="-330200" lvl="5" marL="2743200" rtl="0" algn="l">
              <a:spcBef>
                <a:spcPts val="0"/>
              </a:spcBef>
              <a:spcAft>
                <a:spcPts val="0"/>
              </a:spcAft>
              <a:buSzPts val="1600"/>
              <a:buFont typeface="IrisUPC"/>
              <a:buChar char="•"/>
              <a:defRPr sz="1600"/>
            </a:lvl6pPr>
            <a:lvl7pPr indent="-330200" lvl="6" marL="3200400" rtl="0" algn="l">
              <a:spcBef>
                <a:spcPts val="0"/>
              </a:spcBef>
              <a:spcAft>
                <a:spcPts val="0"/>
              </a:spcAft>
              <a:buSzPts val="1600"/>
              <a:buFont typeface="IrisUPC"/>
              <a:buChar char="•"/>
              <a:defRPr sz="1600"/>
            </a:lvl7pPr>
            <a:lvl8pPr indent="-330200" lvl="7" marL="3657600" rtl="0" algn="l">
              <a:spcBef>
                <a:spcPts val="0"/>
              </a:spcBef>
              <a:spcAft>
                <a:spcPts val="0"/>
              </a:spcAft>
              <a:buSzPts val="1600"/>
              <a:buFont typeface="IrisUPC"/>
              <a:buChar char="•"/>
              <a:defRPr sz="1600"/>
            </a:lvl8pPr>
            <a:lvl9pPr indent="-330200" lvl="8" marL="4114800" rtl="0" algn="l">
              <a:spcBef>
                <a:spcPts val="0"/>
              </a:spcBef>
              <a:spcAft>
                <a:spcPts val="0"/>
              </a:spcAft>
              <a:buSzPts val="1600"/>
              <a:buFont typeface="IrisUPC"/>
              <a:buChar char="•"/>
              <a:defRPr sz="1600"/>
            </a:lvl9pPr>
          </a:lstStyle>
          <a:p/>
        </p:txBody>
      </p:sp>
      <p:sp>
        <p:nvSpPr>
          <p:cNvPr id="47" name="Google Shape;47;p7"/>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7"/>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179388" y="134541"/>
            <a:ext cx="8713800" cy="4857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51" name="Google Shape;51;p8"/>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8"/>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9"/>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lnSpc>
                <a:spcPct val="80000"/>
              </a:lnSpc>
              <a:spcBef>
                <a:spcPts val="0"/>
              </a:spcBef>
              <a:spcAft>
                <a:spcPts val="0"/>
              </a:spcAft>
              <a:buSzPts val="1400"/>
              <a:buNone/>
              <a:defRPr b="1" sz="2000"/>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55" name="Google Shape;55;p9"/>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spcBef>
                <a:spcPts val="0"/>
              </a:spcBef>
              <a:spcAft>
                <a:spcPts val="0"/>
              </a:spcAft>
              <a:buSzPts val="3200"/>
              <a:buFont typeface="IrisUPC"/>
              <a:buChar char="•"/>
              <a:defRPr sz="3200"/>
            </a:lvl1pPr>
            <a:lvl2pPr indent="-406400" lvl="1" marL="914400" rtl="0" algn="l">
              <a:spcBef>
                <a:spcPts val="0"/>
              </a:spcBef>
              <a:spcAft>
                <a:spcPts val="0"/>
              </a:spcAft>
              <a:buSzPts val="2800"/>
              <a:buFont typeface="IrisUPC"/>
              <a:buChar char="•"/>
              <a:defRPr sz="2800"/>
            </a:lvl2pPr>
            <a:lvl3pPr indent="-381000" lvl="2" marL="1371600" rtl="0" algn="l">
              <a:spcBef>
                <a:spcPts val="0"/>
              </a:spcBef>
              <a:spcAft>
                <a:spcPts val="0"/>
              </a:spcAft>
              <a:buSzPts val="2400"/>
              <a:buFont typeface="IrisUPC"/>
              <a:buChar char="•"/>
              <a:defRPr sz="2400"/>
            </a:lvl3pPr>
            <a:lvl4pPr indent="-355600" lvl="3" marL="1828800" rtl="0" algn="l">
              <a:spcBef>
                <a:spcPts val="0"/>
              </a:spcBef>
              <a:spcAft>
                <a:spcPts val="0"/>
              </a:spcAft>
              <a:buSzPts val="2000"/>
              <a:buFont typeface="IrisUPC"/>
              <a:buChar char="•"/>
              <a:defRPr sz="2000"/>
            </a:lvl4pPr>
            <a:lvl5pPr indent="-355600" lvl="4" marL="2286000" rtl="0" algn="l">
              <a:spcBef>
                <a:spcPts val="0"/>
              </a:spcBef>
              <a:spcAft>
                <a:spcPts val="0"/>
              </a:spcAft>
              <a:buSzPts val="2000"/>
              <a:buFont typeface="IrisUPC"/>
              <a:buChar char="•"/>
              <a:defRPr sz="2000"/>
            </a:lvl5pPr>
            <a:lvl6pPr indent="-355600" lvl="5" marL="2743200" rtl="0" algn="l">
              <a:spcBef>
                <a:spcPts val="0"/>
              </a:spcBef>
              <a:spcAft>
                <a:spcPts val="0"/>
              </a:spcAft>
              <a:buSzPts val="2000"/>
              <a:buFont typeface="IrisUPC"/>
              <a:buChar char="•"/>
              <a:defRPr sz="2000"/>
            </a:lvl6pPr>
            <a:lvl7pPr indent="-355600" lvl="6" marL="3200400" rtl="0" algn="l">
              <a:spcBef>
                <a:spcPts val="0"/>
              </a:spcBef>
              <a:spcAft>
                <a:spcPts val="0"/>
              </a:spcAft>
              <a:buSzPts val="2000"/>
              <a:buFont typeface="IrisUPC"/>
              <a:buChar char="•"/>
              <a:defRPr sz="2000"/>
            </a:lvl7pPr>
            <a:lvl8pPr indent="-355600" lvl="7" marL="3657600" rtl="0" algn="l">
              <a:spcBef>
                <a:spcPts val="0"/>
              </a:spcBef>
              <a:spcAft>
                <a:spcPts val="0"/>
              </a:spcAft>
              <a:buSzPts val="2000"/>
              <a:buFont typeface="IrisUPC"/>
              <a:buChar char="•"/>
              <a:defRPr sz="2000"/>
            </a:lvl8pPr>
            <a:lvl9pPr indent="-355600" lvl="8" marL="4114800" rtl="0" algn="l">
              <a:spcBef>
                <a:spcPts val="0"/>
              </a:spcBef>
              <a:spcAft>
                <a:spcPts val="0"/>
              </a:spcAft>
              <a:buSzPts val="2000"/>
              <a:buFont typeface="IrisUPC"/>
              <a:buChar char="•"/>
              <a:defRPr sz="2000"/>
            </a:lvl9pPr>
          </a:lstStyle>
          <a:p/>
        </p:txBody>
      </p:sp>
      <p:sp>
        <p:nvSpPr>
          <p:cNvPr id="56" name="Google Shape;56;p9"/>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0"/>
              </a:spcBef>
              <a:spcAft>
                <a:spcPts val="0"/>
              </a:spcAft>
              <a:buSzPts val="1400"/>
              <a:buFont typeface="IrisUPC"/>
              <a:buNone/>
              <a:defRPr sz="1400"/>
            </a:lvl1pPr>
            <a:lvl2pPr indent="-228600" lvl="1" marL="914400" rtl="0" algn="l">
              <a:spcBef>
                <a:spcPts val="0"/>
              </a:spcBef>
              <a:spcAft>
                <a:spcPts val="0"/>
              </a:spcAft>
              <a:buSzPts val="1200"/>
              <a:buFont typeface="IrisUPC"/>
              <a:buNone/>
              <a:defRPr sz="1200"/>
            </a:lvl2pPr>
            <a:lvl3pPr indent="-228600" lvl="2" marL="1371600" rtl="0" algn="l">
              <a:spcBef>
                <a:spcPts val="0"/>
              </a:spcBef>
              <a:spcAft>
                <a:spcPts val="0"/>
              </a:spcAft>
              <a:buSzPts val="1000"/>
              <a:buFont typeface="IrisUPC"/>
              <a:buNone/>
              <a:defRPr sz="1000"/>
            </a:lvl3pPr>
            <a:lvl4pPr indent="-228600" lvl="3" marL="1828800" rtl="0" algn="l">
              <a:spcBef>
                <a:spcPts val="0"/>
              </a:spcBef>
              <a:spcAft>
                <a:spcPts val="0"/>
              </a:spcAft>
              <a:buSzPts val="900"/>
              <a:buFont typeface="IrisUPC"/>
              <a:buNone/>
              <a:defRPr sz="900"/>
            </a:lvl4pPr>
            <a:lvl5pPr indent="-228600" lvl="4" marL="2286000" rtl="0" algn="l">
              <a:spcBef>
                <a:spcPts val="0"/>
              </a:spcBef>
              <a:spcAft>
                <a:spcPts val="0"/>
              </a:spcAft>
              <a:buSzPts val="900"/>
              <a:buFont typeface="IrisUPC"/>
              <a:buNone/>
              <a:defRPr sz="900"/>
            </a:lvl5pPr>
            <a:lvl6pPr indent="-228600" lvl="5" marL="2743200" rtl="0" algn="l">
              <a:spcBef>
                <a:spcPts val="0"/>
              </a:spcBef>
              <a:spcAft>
                <a:spcPts val="0"/>
              </a:spcAft>
              <a:buSzPts val="900"/>
              <a:buFont typeface="IrisUPC"/>
              <a:buNone/>
              <a:defRPr sz="900"/>
            </a:lvl6pPr>
            <a:lvl7pPr indent="-228600" lvl="6" marL="3200400" rtl="0" algn="l">
              <a:spcBef>
                <a:spcPts val="0"/>
              </a:spcBef>
              <a:spcAft>
                <a:spcPts val="0"/>
              </a:spcAft>
              <a:buSzPts val="900"/>
              <a:buFont typeface="IrisUPC"/>
              <a:buNone/>
              <a:defRPr sz="900"/>
            </a:lvl7pPr>
            <a:lvl8pPr indent="-228600" lvl="7" marL="3657600" rtl="0" algn="l">
              <a:spcBef>
                <a:spcPts val="0"/>
              </a:spcBef>
              <a:spcAft>
                <a:spcPts val="0"/>
              </a:spcAft>
              <a:buSzPts val="900"/>
              <a:buFont typeface="IrisUPC"/>
              <a:buNone/>
              <a:defRPr sz="900"/>
            </a:lvl8pPr>
            <a:lvl9pPr indent="-228600" lvl="8" marL="4114800" rtl="0" algn="l">
              <a:spcBef>
                <a:spcPts val="0"/>
              </a:spcBef>
              <a:spcAft>
                <a:spcPts val="0"/>
              </a:spcAft>
              <a:buSzPts val="900"/>
              <a:buFont typeface="IrisUPC"/>
              <a:buNone/>
              <a:defRPr sz="900"/>
            </a:lvl9pPr>
          </a:lstStyle>
          <a:p/>
        </p:txBody>
      </p:sp>
      <p:sp>
        <p:nvSpPr>
          <p:cNvPr id="57" name="Google Shape;57;p9"/>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lnSpc>
                <a:spcPct val="80000"/>
              </a:lnSpc>
              <a:spcBef>
                <a:spcPts val="0"/>
              </a:spcBef>
              <a:spcAft>
                <a:spcPts val="0"/>
              </a:spcAft>
              <a:buSzPts val="1400"/>
              <a:buNone/>
              <a:defRPr b="1" sz="2000"/>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80000"/>
              </a:lnSpc>
              <a:spcBef>
                <a:spcPts val="0"/>
              </a:spcBef>
              <a:spcAft>
                <a:spcPts val="0"/>
              </a:spcAft>
              <a:buSzPts val="1400"/>
              <a:buNone/>
              <a:defRPr/>
            </a:lvl6pPr>
            <a:lvl7pPr lvl="6" rtl="0" algn="l">
              <a:lnSpc>
                <a:spcPct val="80000"/>
              </a:lnSpc>
              <a:spcBef>
                <a:spcPts val="0"/>
              </a:spcBef>
              <a:spcAft>
                <a:spcPts val="0"/>
              </a:spcAft>
              <a:buSzPts val="1400"/>
              <a:buNone/>
              <a:defRPr/>
            </a:lvl7pPr>
            <a:lvl8pPr lvl="7" rtl="0" algn="l">
              <a:lnSpc>
                <a:spcPct val="80000"/>
              </a:lnSpc>
              <a:spcBef>
                <a:spcPts val="0"/>
              </a:spcBef>
              <a:spcAft>
                <a:spcPts val="0"/>
              </a:spcAft>
              <a:buSzPts val="1400"/>
              <a:buNone/>
              <a:defRPr/>
            </a:lvl8pPr>
            <a:lvl9pPr lvl="8" rtl="0" algn="l">
              <a:lnSpc>
                <a:spcPct val="80000"/>
              </a:lnSpc>
              <a:spcBef>
                <a:spcPts val="0"/>
              </a:spcBef>
              <a:spcAft>
                <a:spcPts val="0"/>
              </a:spcAft>
              <a:buSzPts val="1400"/>
              <a:buNone/>
              <a:defRPr/>
            </a:lvl9pPr>
          </a:lstStyle>
          <a:p/>
        </p:txBody>
      </p:sp>
      <p:sp>
        <p:nvSpPr>
          <p:cNvPr id="61" name="Google Shape;61;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6600"/>
              </a:buClr>
              <a:buSzPts val="3200"/>
              <a:buFont typeface="IrisUPC"/>
              <a:buNone/>
              <a:defRPr b="1" i="0" sz="3200" u="none" cap="none" strike="noStrike">
                <a:solidFill>
                  <a:srgbClr val="A50021"/>
                </a:solidFill>
                <a:latin typeface="IrisUPC"/>
                <a:ea typeface="IrisUPC"/>
                <a:cs typeface="IrisUPC"/>
                <a:sym typeface="IrisUPC"/>
              </a:defRPr>
            </a:lvl1pPr>
            <a:lvl2pPr lvl="1" marR="0" rtl="0" algn="l">
              <a:spcBef>
                <a:spcPts val="0"/>
              </a:spcBef>
              <a:spcAft>
                <a:spcPts val="0"/>
              </a:spcAft>
              <a:buClr>
                <a:srgbClr val="FF6600"/>
              </a:buClr>
              <a:buSzPts val="2800"/>
              <a:buFont typeface="IrisUPC"/>
              <a:buNone/>
              <a:defRPr b="1" i="0" sz="2800" u="none" cap="none" strike="noStrike">
                <a:solidFill>
                  <a:srgbClr val="000066"/>
                </a:solidFill>
                <a:latin typeface="IrisUPC"/>
                <a:ea typeface="IrisUPC"/>
                <a:cs typeface="IrisUPC"/>
                <a:sym typeface="IrisUPC"/>
              </a:defRPr>
            </a:lvl2pPr>
            <a:lvl3pPr lvl="2" marR="0" rtl="0" algn="l">
              <a:spcBef>
                <a:spcPts val="0"/>
              </a:spcBef>
              <a:spcAft>
                <a:spcPts val="0"/>
              </a:spcAft>
              <a:buClr>
                <a:srgbClr val="FF6600"/>
              </a:buClr>
              <a:buSzPts val="2400"/>
              <a:buFont typeface="IrisUPC"/>
              <a:buNone/>
              <a:defRPr b="1" i="0" sz="2400" u="none" cap="none" strike="noStrike">
                <a:solidFill>
                  <a:srgbClr val="000066"/>
                </a:solidFill>
                <a:latin typeface="IrisUPC"/>
                <a:ea typeface="IrisUPC"/>
                <a:cs typeface="IrisUPC"/>
                <a:sym typeface="IrisUPC"/>
              </a:defRPr>
            </a:lvl3pPr>
            <a:lvl4pPr lvl="3"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4pPr>
            <a:lvl5pPr lvl="4"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5pPr>
            <a:lvl6pPr lvl="5"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6pPr>
            <a:lvl7pPr lvl="6"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7pPr>
            <a:lvl8pPr lvl="7"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8pPr>
            <a:lvl9pPr lvl="8" marR="0" rtl="0" algn="l">
              <a:spcBef>
                <a:spcPts val="0"/>
              </a:spcBef>
              <a:spcAft>
                <a:spcPts val="0"/>
              </a:spcAft>
              <a:buClr>
                <a:srgbClr val="FF6600"/>
              </a:buClr>
              <a:buSzPts val="2000"/>
              <a:buFont typeface="IrisUPC"/>
              <a:buNone/>
              <a:defRPr b="1" i="0" sz="2000" u="none" cap="none" strike="noStrike">
                <a:solidFill>
                  <a:srgbClr val="000066"/>
                </a:solidFill>
                <a:latin typeface="IrisUPC"/>
                <a:ea typeface="IrisUPC"/>
                <a:cs typeface="IrisUPC"/>
                <a:sym typeface="IrisUPC"/>
              </a:defRPr>
            </a:lvl9pPr>
          </a:lstStyle>
          <a:p/>
        </p:txBody>
      </p:sp>
      <p:sp>
        <p:nvSpPr>
          <p:cNvPr id="62" name="Google Shape;62;p1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0"/>
              </a:spcBef>
              <a:spcAft>
                <a:spcPts val="0"/>
              </a:spcAft>
              <a:buSzPts val="1400"/>
              <a:buFont typeface="IrisUPC"/>
              <a:buNone/>
              <a:defRPr sz="1400"/>
            </a:lvl1pPr>
            <a:lvl2pPr indent="-228600" lvl="1" marL="914400" rtl="0" algn="l">
              <a:spcBef>
                <a:spcPts val="0"/>
              </a:spcBef>
              <a:spcAft>
                <a:spcPts val="0"/>
              </a:spcAft>
              <a:buSzPts val="1200"/>
              <a:buFont typeface="IrisUPC"/>
              <a:buNone/>
              <a:defRPr sz="1200"/>
            </a:lvl2pPr>
            <a:lvl3pPr indent="-228600" lvl="2" marL="1371600" rtl="0" algn="l">
              <a:spcBef>
                <a:spcPts val="0"/>
              </a:spcBef>
              <a:spcAft>
                <a:spcPts val="0"/>
              </a:spcAft>
              <a:buSzPts val="1000"/>
              <a:buFont typeface="IrisUPC"/>
              <a:buNone/>
              <a:defRPr sz="1000"/>
            </a:lvl3pPr>
            <a:lvl4pPr indent="-228600" lvl="3" marL="1828800" rtl="0" algn="l">
              <a:spcBef>
                <a:spcPts val="0"/>
              </a:spcBef>
              <a:spcAft>
                <a:spcPts val="0"/>
              </a:spcAft>
              <a:buSzPts val="900"/>
              <a:buFont typeface="IrisUPC"/>
              <a:buNone/>
              <a:defRPr sz="900"/>
            </a:lvl4pPr>
            <a:lvl5pPr indent="-228600" lvl="4" marL="2286000" rtl="0" algn="l">
              <a:spcBef>
                <a:spcPts val="0"/>
              </a:spcBef>
              <a:spcAft>
                <a:spcPts val="0"/>
              </a:spcAft>
              <a:buSzPts val="900"/>
              <a:buFont typeface="IrisUPC"/>
              <a:buNone/>
              <a:defRPr sz="900"/>
            </a:lvl5pPr>
            <a:lvl6pPr indent="-228600" lvl="5" marL="2743200" rtl="0" algn="l">
              <a:spcBef>
                <a:spcPts val="0"/>
              </a:spcBef>
              <a:spcAft>
                <a:spcPts val="0"/>
              </a:spcAft>
              <a:buSzPts val="900"/>
              <a:buFont typeface="IrisUPC"/>
              <a:buNone/>
              <a:defRPr sz="900"/>
            </a:lvl6pPr>
            <a:lvl7pPr indent="-228600" lvl="6" marL="3200400" rtl="0" algn="l">
              <a:spcBef>
                <a:spcPts val="0"/>
              </a:spcBef>
              <a:spcAft>
                <a:spcPts val="0"/>
              </a:spcAft>
              <a:buSzPts val="900"/>
              <a:buFont typeface="IrisUPC"/>
              <a:buNone/>
              <a:defRPr sz="900"/>
            </a:lvl7pPr>
            <a:lvl8pPr indent="-228600" lvl="7" marL="3657600" rtl="0" algn="l">
              <a:spcBef>
                <a:spcPts val="0"/>
              </a:spcBef>
              <a:spcAft>
                <a:spcPts val="0"/>
              </a:spcAft>
              <a:buSzPts val="900"/>
              <a:buFont typeface="IrisUPC"/>
              <a:buNone/>
              <a:defRPr sz="900"/>
            </a:lvl8pPr>
            <a:lvl9pPr indent="-228600" lvl="8" marL="4114800" rtl="0" algn="l">
              <a:spcBef>
                <a:spcPts val="0"/>
              </a:spcBef>
              <a:spcAft>
                <a:spcPts val="0"/>
              </a:spcAft>
              <a:buSzPts val="900"/>
              <a:buFont typeface="IrisUPC"/>
              <a:buNone/>
              <a:defRPr sz="900"/>
            </a:lvl9pPr>
          </a:lstStyle>
          <a:p/>
        </p:txBody>
      </p:sp>
      <p:sp>
        <p:nvSpPr>
          <p:cNvPr id="63" name="Google Shape;63;p10"/>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66"/>
                </a:solidFill>
                <a:latin typeface="IrisUPC"/>
                <a:ea typeface="IrisUPC"/>
                <a:cs typeface="IrisUPC"/>
                <a:sym typeface="IrisUPC"/>
              </a:defRPr>
            </a:lvl1pPr>
            <a:lvl2pPr indent="0" lvl="1" marL="0" marR="0" rtl="0" algn="r">
              <a:spcBef>
                <a:spcPts val="0"/>
              </a:spcBef>
              <a:spcAft>
                <a:spcPts val="0"/>
              </a:spcAft>
              <a:buNone/>
              <a:defRPr sz="1400">
                <a:solidFill>
                  <a:srgbClr val="000066"/>
                </a:solidFill>
                <a:latin typeface="IrisUPC"/>
                <a:ea typeface="IrisUPC"/>
                <a:cs typeface="IrisUPC"/>
                <a:sym typeface="IrisUPC"/>
              </a:defRPr>
            </a:lvl2pPr>
            <a:lvl3pPr indent="0" lvl="2" marL="0" marR="0" rtl="0" algn="r">
              <a:spcBef>
                <a:spcPts val="0"/>
              </a:spcBef>
              <a:spcAft>
                <a:spcPts val="0"/>
              </a:spcAft>
              <a:buNone/>
              <a:defRPr sz="1400">
                <a:solidFill>
                  <a:srgbClr val="000066"/>
                </a:solidFill>
                <a:latin typeface="IrisUPC"/>
                <a:ea typeface="IrisUPC"/>
                <a:cs typeface="IrisUPC"/>
                <a:sym typeface="IrisUPC"/>
              </a:defRPr>
            </a:lvl3pPr>
            <a:lvl4pPr indent="0" lvl="3" marL="0" marR="0" rtl="0" algn="r">
              <a:spcBef>
                <a:spcPts val="0"/>
              </a:spcBef>
              <a:spcAft>
                <a:spcPts val="0"/>
              </a:spcAft>
              <a:buNone/>
              <a:defRPr sz="1400">
                <a:solidFill>
                  <a:srgbClr val="000066"/>
                </a:solidFill>
                <a:latin typeface="IrisUPC"/>
                <a:ea typeface="IrisUPC"/>
                <a:cs typeface="IrisUPC"/>
                <a:sym typeface="IrisUPC"/>
              </a:defRPr>
            </a:lvl4pPr>
            <a:lvl5pPr indent="0" lvl="4" marL="0" marR="0" rtl="0" algn="r">
              <a:spcBef>
                <a:spcPts val="0"/>
              </a:spcBef>
              <a:spcAft>
                <a:spcPts val="0"/>
              </a:spcAft>
              <a:buNone/>
              <a:defRPr sz="1400">
                <a:solidFill>
                  <a:srgbClr val="000066"/>
                </a:solidFill>
                <a:latin typeface="IrisUPC"/>
                <a:ea typeface="IrisUPC"/>
                <a:cs typeface="IrisUPC"/>
                <a:sym typeface="IrisUPC"/>
              </a:defRPr>
            </a:lvl5pPr>
            <a:lvl6pPr indent="0" lvl="5" marL="0" marR="0" rtl="0" algn="r">
              <a:spcBef>
                <a:spcPts val="0"/>
              </a:spcBef>
              <a:spcAft>
                <a:spcPts val="0"/>
              </a:spcAft>
              <a:buNone/>
              <a:defRPr sz="1400">
                <a:solidFill>
                  <a:srgbClr val="000066"/>
                </a:solidFill>
                <a:latin typeface="IrisUPC"/>
                <a:ea typeface="IrisUPC"/>
                <a:cs typeface="IrisUPC"/>
                <a:sym typeface="IrisUPC"/>
              </a:defRPr>
            </a:lvl6pPr>
            <a:lvl7pPr indent="0" lvl="6" marL="0" marR="0" rtl="0" algn="r">
              <a:spcBef>
                <a:spcPts val="0"/>
              </a:spcBef>
              <a:spcAft>
                <a:spcPts val="0"/>
              </a:spcAft>
              <a:buNone/>
              <a:defRPr sz="1400">
                <a:solidFill>
                  <a:srgbClr val="000066"/>
                </a:solidFill>
                <a:latin typeface="IrisUPC"/>
                <a:ea typeface="IrisUPC"/>
                <a:cs typeface="IrisUPC"/>
                <a:sym typeface="IrisUPC"/>
              </a:defRPr>
            </a:lvl7pPr>
            <a:lvl8pPr indent="0" lvl="7" marL="0" marR="0" rtl="0" algn="r">
              <a:spcBef>
                <a:spcPts val="0"/>
              </a:spcBef>
              <a:spcAft>
                <a:spcPts val="0"/>
              </a:spcAft>
              <a:buNone/>
              <a:defRPr sz="1400">
                <a:solidFill>
                  <a:srgbClr val="000066"/>
                </a:solidFill>
                <a:latin typeface="IrisUPC"/>
                <a:ea typeface="IrisUPC"/>
                <a:cs typeface="IrisUPC"/>
                <a:sym typeface="IrisUPC"/>
              </a:defRPr>
            </a:lvl8pPr>
            <a:lvl9pPr indent="0" lvl="8" marL="0" marR="0" rtl="0" algn="r">
              <a:spcBef>
                <a:spcPts val="0"/>
              </a:spcBef>
              <a:spcAft>
                <a:spcPts val="0"/>
              </a:spcAft>
              <a:buNone/>
              <a:defRPr sz="1400">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0"/>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3C8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9388" y="134541"/>
            <a:ext cx="8713800" cy="485700"/>
          </a:xfrm>
          <a:prstGeom prst="rect">
            <a:avLst/>
          </a:prstGeom>
          <a:noFill/>
          <a:ln>
            <a:noFill/>
          </a:ln>
        </p:spPr>
        <p:txBody>
          <a:bodyPr anchorCtr="0" anchor="ctr" bIns="45700" lIns="91425" spcFirstLastPara="1" rIns="91425" wrap="square" tIns="45700">
            <a:noAutofit/>
          </a:bodyPr>
          <a:lstStyle>
            <a:lvl1pPr lvl="0"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1pPr>
            <a:lvl2pPr lvl="1"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2pPr>
            <a:lvl3pPr lvl="2"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3pPr>
            <a:lvl4pPr lvl="3"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4pPr>
            <a:lvl5pPr lvl="4"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5pPr>
            <a:lvl6pPr lvl="5"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6pPr>
            <a:lvl7pPr lvl="6"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7pPr>
            <a:lvl8pPr lvl="7"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8pPr>
            <a:lvl9pPr lvl="8" marR="0" rtl="0" algn="l">
              <a:lnSpc>
                <a:spcPct val="80000"/>
              </a:lnSpc>
              <a:spcBef>
                <a:spcPts val="0"/>
              </a:spcBef>
              <a:spcAft>
                <a:spcPts val="0"/>
              </a:spcAft>
              <a:buSzPts val="1400"/>
              <a:buNone/>
              <a:defRPr b="1" i="0" sz="4800" u="none" cap="none" strike="noStrike">
                <a:solidFill>
                  <a:srgbClr val="000066"/>
                </a:solidFill>
                <a:latin typeface="IrisUPC"/>
                <a:ea typeface="IrisUPC"/>
                <a:cs typeface="IrisUPC"/>
                <a:sym typeface="IrisUPC"/>
              </a:defRPr>
            </a:lvl9pPr>
          </a:lstStyle>
          <a:p/>
        </p:txBody>
      </p:sp>
      <p:sp>
        <p:nvSpPr>
          <p:cNvPr id="7" name="Google Shape;7;p1"/>
          <p:cNvSpPr txBox="1"/>
          <p:nvPr>
            <p:ph idx="1" type="body"/>
          </p:nvPr>
        </p:nvSpPr>
        <p:spPr>
          <a:xfrm>
            <a:off x="179388" y="944166"/>
            <a:ext cx="8785200" cy="3779100"/>
          </a:xfrm>
          <a:prstGeom prst="rect">
            <a:avLst/>
          </a:prstGeom>
          <a:noFill/>
          <a:ln>
            <a:noFill/>
          </a:ln>
        </p:spPr>
        <p:txBody>
          <a:bodyPr anchorCtr="0" anchor="t" bIns="45700" lIns="91425" spcFirstLastPara="1" rIns="91425" wrap="square" tIns="45700">
            <a:noAutofit/>
          </a:bodyPr>
          <a:lstStyle>
            <a:lvl1pPr indent="-533400" lvl="0" marL="457200" marR="0" rtl="0" algn="l">
              <a:spcBef>
                <a:spcPts val="0"/>
              </a:spcBef>
              <a:spcAft>
                <a:spcPts val="0"/>
              </a:spcAft>
              <a:buClr>
                <a:srgbClr val="FF6600"/>
              </a:buClr>
              <a:buSzPts val="4800"/>
              <a:buFont typeface="IrisUPC"/>
              <a:buChar char="•"/>
              <a:defRPr b="1" i="0" sz="4800" u="none" cap="none" strike="noStrike">
                <a:solidFill>
                  <a:srgbClr val="A50021"/>
                </a:solidFill>
                <a:latin typeface="IrisUPC"/>
                <a:ea typeface="IrisUPC"/>
                <a:cs typeface="IrisUPC"/>
                <a:sym typeface="IrisUPC"/>
              </a:defRPr>
            </a:lvl1pPr>
            <a:lvl2pPr indent="-508000" lvl="1" marL="914400" marR="0" rtl="0" algn="l">
              <a:spcBef>
                <a:spcPts val="0"/>
              </a:spcBef>
              <a:spcAft>
                <a:spcPts val="0"/>
              </a:spcAft>
              <a:buClr>
                <a:srgbClr val="FF6600"/>
              </a:buClr>
              <a:buSzPts val="4400"/>
              <a:buFont typeface="IrisUPC"/>
              <a:buChar char="•"/>
              <a:defRPr b="1" i="0" sz="4400" u="none" cap="none" strike="noStrike">
                <a:solidFill>
                  <a:srgbClr val="000066"/>
                </a:solidFill>
                <a:latin typeface="IrisUPC"/>
                <a:ea typeface="IrisUPC"/>
                <a:cs typeface="IrisUPC"/>
                <a:sym typeface="IrisUPC"/>
              </a:defRPr>
            </a:lvl2pPr>
            <a:lvl3pPr indent="-482600" lvl="2" marL="1371600" marR="0" rtl="0" algn="l">
              <a:spcBef>
                <a:spcPts val="0"/>
              </a:spcBef>
              <a:spcAft>
                <a:spcPts val="0"/>
              </a:spcAft>
              <a:buClr>
                <a:srgbClr val="FF6600"/>
              </a:buClr>
              <a:buSzPts val="4000"/>
              <a:buFont typeface="IrisUPC"/>
              <a:buChar char="•"/>
              <a:defRPr b="1" i="0" sz="4000" u="none" cap="none" strike="noStrike">
                <a:solidFill>
                  <a:srgbClr val="000066"/>
                </a:solidFill>
                <a:latin typeface="IrisUPC"/>
                <a:ea typeface="IrisUPC"/>
                <a:cs typeface="IrisUPC"/>
                <a:sym typeface="IrisUPC"/>
              </a:defRPr>
            </a:lvl3pPr>
            <a:lvl4pPr indent="-457200" lvl="3" marL="1828800" marR="0" rtl="0" algn="l">
              <a:spcBef>
                <a:spcPts val="0"/>
              </a:spcBef>
              <a:spcAft>
                <a:spcPts val="0"/>
              </a:spcAft>
              <a:buClr>
                <a:srgbClr val="FF6600"/>
              </a:buClr>
              <a:buSzPts val="3600"/>
              <a:buFont typeface="IrisUPC"/>
              <a:buChar char="•"/>
              <a:defRPr b="1" i="0" sz="3600" u="none" cap="none" strike="noStrike">
                <a:solidFill>
                  <a:srgbClr val="000066"/>
                </a:solidFill>
                <a:latin typeface="IrisUPC"/>
                <a:ea typeface="IrisUPC"/>
                <a:cs typeface="IrisUPC"/>
                <a:sym typeface="IrisUPC"/>
              </a:defRPr>
            </a:lvl4pPr>
            <a:lvl5pPr indent="-431800" lvl="4" marL="2286000" marR="0" rtl="0" algn="l">
              <a:spcBef>
                <a:spcPts val="0"/>
              </a:spcBef>
              <a:spcAft>
                <a:spcPts val="0"/>
              </a:spcAft>
              <a:buClr>
                <a:srgbClr val="FF6600"/>
              </a:buClr>
              <a:buSzPts val="3200"/>
              <a:buFont typeface="IrisUPC"/>
              <a:buChar char="•"/>
              <a:defRPr b="1" i="0" sz="3200" u="none" cap="none" strike="noStrike">
                <a:solidFill>
                  <a:srgbClr val="000066"/>
                </a:solidFill>
                <a:latin typeface="IrisUPC"/>
                <a:ea typeface="IrisUPC"/>
                <a:cs typeface="IrisUPC"/>
                <a:sym typeface="IrisUPC"/>
              </a:defRPr>
            </a:lvl5pPr>
            <a:lvl6pPr indent="-431800" lvl="5" marL="2743200" marR="0" rtl="0" algn="l">
              <a:spcBef>
                <a:spcPts val="0"/>
              </a:spcBef>
              <a:spcAft>
                <a:spcPts val="0"/>
              </a:spcAft>
              <a:buClr>
                <a:srgbClr val="FF6600"/>
              </a:buClr>
              <a:buSzPts val="3200"/>
              <a:buFont typeface="IrisUPC"/>
              <a:buChar char="•"/>
              <a:defRPr b="1" i="0" sz="3200" u="none" cap="none" strike="noStrike">
                <a:solidFill>
                  <a:srgbClr val="000066"/>
                </a:solidFill>
                <a:latin typeface="IrisUPC"/>
                <a:ea typeface="IrisUPC"/>
                <a:cs typeface="IrisUPC"/>
                <a:sym typeface="IrisUPC"/>
              </a:defRPr>
            </a:lvl6pPr>
            <a:lvl7pPr indent="-431800" lvl="6" marL="3200400" marR="0" rtl="0" algn="l">
              <a:spcBef>
                <a:spcPts val="0"/>
              </a:spcBef>
              <a:spcAft>
                <a:spcPts val="0"/>
              </a:spcAft>
              <a:buClr>
                <a:srgbClr val="FF6600"/>
              </a:buClr>
              <a:buSzPts val="3200"/>
              <a:buFont typeface="IrisUPC"/>
              <a:buChar char="•"/>
              <a:defRPr b="1" i="0" sz="3200" u="none" cap="none" strike="noStrike">
                <a:solidFill>
                  <a:srgbClr val="000066"/>
                </a:solidFill>
                <a:latin typeface="IrisUPC"/>
                <a:ea typeface="IrisUPC"/>
                <a:cs typeface="IrisUPC"/>
                <a:sym typeface="IrisUPC"/>
              </a:defRPr>
            </a:lvl7pPr>
            <a:lvl8pPr indent="-431800" lvl="7" marL="3657600" marR="0" rtl="0" algn="l">
              <a:spcBef>
                <a:spcPts val="0"/>
              </a:spcBef>
              <a:spcAft>
                <a:spcPts val="0"/>
              </a:spcAft>
              <a:buClr>
                <a:srgbClr val="FF6600"/>
              </a:buClr>
              <a:buSzPts val="3200"/>
              <a:buFont typeface="IrisUPC"/>
              <a:buChar char="•"/>
              <a:defRPr b="1" i="0" sz="3200" u="none" cap="none" strike="noStrike">
                <a:solidFill>
                  <a:srgbClr val="000066"/>
                </a:solidFill>
                <a:latin typeface="IrisUPC"/>
                <a:ea typeface="IrisUPC"/>
                <a:cs typeface="IrisUPC"/>
                <a:sym typeface="IrisUPC"/>
              </a:defRPr>
            </a:lvl8pPr>
            <a:lvl9pPr indent="-431800" lvl="8" marL="4114800" marR="0" rtl="0" algn="l">
              <a:spcBef>
                <a:spcPts val="0"/>
              </a:spcBef>
              <a:spcAft>
                <a:spcPts val="0"/>
              </a:spcAft>
              <a:buClr>
                <a:srgbClr val="FF6600"/>
              </a:buClr>
              <a:buSzPts val="3200"/>
              <a:buFont typeface="IrisUPC"/>
              <a:buChar char="•"/>
              <a:defRPr b="1" i="0" sz="3200" u="none" cap="none" strike="noStrike">
                <a:solidFill>
                  <a:srgbClr val="000066"/>
                </a:solidFill>
                <a:latin typeface="IrisUPC"/>
                <a:ea typeface="IrisUPC"/>
                <a:cs typeface="IrisUPC"/>
                <a:sym typeface="IrisUPC"/>
              </a:defRPr>
            </a:lvl9pPr>
          </a:lstStyle>
          <a:p/>
        </p:txBody>
      </p:sp>
      <p:sp>
        <p:nvSpPr>
          <p:cNvPr id="8" name="Google Shape;8;p1"/>
          <p:cNvSpPr txBox="1"/>
          <p:nvPr>
            <p:ph idx="12" type="sldNum"/>
          </p:nvPr>
        </p:nvSpPr>
        <p:spPr>
          <a:xfrm>
            <a:off x="7010400" y="4948238"/>
            <a:ext cx="2133600" cy="1953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rgbClr val="000066"/>
                </a:solidFill>
                <a:latin typeface="IrisUPC"/>
                <a:ea typeface="IrisUPC"/>
                <a:cs typeface="IrisUPC"/>
                <a:sym typeface="IrisUPC"/>
              </a:defRPr>
            </a:lvl1pPr>
            <a:lvl2pPr indent="0" lvl="1" marL="0" marR="0" rtl="0" algn="r">
              <a:spcBef>
                <a:spcPts val="0"/>
              </a:spcBef>
              <a:spcAft>
                <a:spcPts val="0"/>
              </a:spcAft>
              <a:buNone/>
              <a:defRPr b="0" i="0" sz="1400" u="none" cap="none" strike="noStrike">
                <a:solidFill>
                  <a:srgbClr val="000066"/>
                </a:solidFill>
                <a:latin typeface="IrisUPC"/>
                <a:ea typeface="IrisUPC"/>
                <a:cs typeface="IrisUPC"/>
                <a:sym typeface="IrisUPC"/>
              </a:defRPr>
            </a:lvl2pPr>
            <a:lvl3pPr indent="0" lvl="2" marL="0" marR="0" rtl="0" algn="r">
              <a:spcBef>
                <a:spcPts val="0"/>
              </a:spcBef>
              <a:spcAft>
                <a:spcPts val="0"/>
              </a:spcAft>
              <a:buNone/>
              <a:defRPr b="0" i="0" sz="1400" u="none" cap="none" strike="noStrike">
                <a:solidFill>
                  <a:srgbClr val="000066"/>
                </a:solidFill>
                <a:latin typeface="IrisUPC"/>
                <a:ea typeface="IrisUPC"/>
                <a:cs typeface="IrisUPC"/>
                <a:sym typeface="IrisUPC"/>
              </a:defRPr>
            </a:lvl3pPr>
            <a:lvl4pPr indent="0" lvl="3" marL="0" marR="0" rtl="0" algn="r">
              <a:spcBef>
                <a:spcPts val="0"/>
              </a:spcBef>
              <a:spcAft>
                <a:spcPts val="0"/>
              </a:spcAft>
              <a:buNone/>
              <a:defRPr b="0" i="0" sz="1400" u="none" cap="none" strike="noStrike">
                <a:solidFill>
                  <a:srgbClr val="000066"/>
                </a:solidFill>
                <a:latin typeface="IrisUPC"/>
                <a:ea typeface="IrisUPC"/>
                <a:cs typeface="IrisUPC"/>
                <a:sym typeface="IrisUPC"/>
              </a:defRPr>
            </a:lvl4pPr>
            <a:lvl5pPr indent="0" lvl="4" marL="0" marR="0" rtl="0" algn="r">
              <a:spcBef>
                <a:spcPts val="0"/>
              </a:spcBef>
              <a:spcAft>
                <a:spcPts val="0"/>
              </a:spcAft>
              <a:buNone/>
              <a:defRPr b="0" i="0" sz="1400" u="none" cap="none" strike="noStrike">
                <a:solidFill>
                  <a:srgbClr val="000066"/>
                </a:solidFill>
                <a:latin typeface="IrisUPC"/>
                <a:ea typeface="IrisUPC"/>
                <a:cs typeface="IrisUPC"/>
                <a:sym typeface="IrisUPC"/>
              </a:defRPr>
            </a:lvl5pPr>
            <a:lvl6pPr indent="0" lvl="5" marL="0" marR="0" rtl="0" algn="r">
              <a:spcBef>
                <a:spcPts val="0"/>
              </a:spcBef>
              <a:spcAft>
                <a:spcPts val="0"/>
              </a:spcAft>
              <a:buNone/>
              <a:defRPr b="0" i="0" sz="1400" u="none" cap="none" strike="noStrike">
                <a:solidFill>
                  <a:srgbClr val="000066"/>
                </a:solidFill>
                <a:latin typeface="IrisUPC"/>
                <a:ea typeface="IrisUPC"/>
                <a:cs typeface="IrisUPC"/>
                <a:sym typeface="IrisUPC"/>
              </a:defRPr>
            </a:lvl6pPr>
            <a:lvl7pPr indent="0" lvl="6" marL="0" marR="0" rtl="0" algn="r">
              <a:spcBef>
                <a:spcPts val="0"/>
              </a:spcBef>
              <a:spcAft>
                <a:spcPts val="0"/>
              </a:spcAft>
              <a:buNone/>
              <a:defRPr b="0" i="0" sz="1400" u="none" cap="none" strike="noStrike">
                <a:solidFill>
                  <a:srgbClr val="000066"/>
                </a:solidFill>
                <a:latin typeface="IrisUPC"/>
                <a:ea typeface="IrisUPC"/>
                <a:cs typeface="IrisUPC"/>
                <a:sym typeface="IrisUPC"/>
              </a:defRPr>
            </a:lvl7pPr>
            <a:lvl8pPr indent="0" lvl="7" marL="0" marR="0" rtl="0" algn="r">
              <a:spcBef>
                <a:spcPts val="0"/>
              </a:spcBef>
              <a:spcAft>
                <a:spcPts val="0"/>
              </a:spcAft>
              <a:buNone/>
              <a:defRPr b="0" i="0" sz="1400" u="none" cap="none" strike="noStrike">
                <a:solidFill>
                  <a:srgbClr val="000066"/>
                </a:solidFill>
                <a:latin typeface="IrisUPC"/>
                <a:ea typeface="IrisUPC"/>
                <a:cs typeface="IrisUPC"/>
                <a:sym typeface="IrisUPC"/>
              </a:defRPr>
            </a:lvl8pPr>
            <a:lvl9pPr indent="0" lvl="8" marL="0" marR="0" rtl="0" algn="r">
              <a:spcBef>
                <a:spcPts val="0"/>
              </a:spcBef>
              <a:spcAft>
                <a:spcPts val="0"/>
              </a:spcAft>
              <a:buNone/>
              <a:defRPr b="0" i="0" sz="1400" u="none" cap="none" strike="noStrike">
                <a:solidFill>
                  <a:srgbClr val="000066"/>
                </a:solidFill>
                <a:latin typeface="IrisUPC"/>
                <a:ea typeface="IrisUPC"/>
                <a:cs typeface="IrisUPC"/>
                <a:sym typeface="IrisUPC"/>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7010400" y="4948238"/>
            <a:ext cx="2133600" cy="107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en" sz="1400" u="none" cap="none" strike="noStrike">
                <a:solidFill>
                  <a:srgbClr val="000066"/>
                </a:solidFill>
                <a:latin typeface="IrisUPC"/>
                <a:ea typeface="IrisUPC"/>
                <a:cs typeface="IrisUPC"/>
                <a:sym typeface="IrisUPC"/>
              </a:rPr>
              <a:t>‹#›</a:t>
            </a:fld>
            <a:endParaRPr b="1" i="0" sz="1400" u="none" cap="none" strike="noStrike">
              <a:solidFill>
                <a:srgbClr val="000066"/>
              </a:solidFill>
              <a:latin typeface="IrisUPC"/>
              <a:ea typeface="IrisUPC"/>
              <a:cs typeface="IrisUPC"/>
              <a:sym typeface="IrisUPC"/>
            </a:endParaRPr>
          </a:p>
        </p:txBody>
      </p:sp>
      <p:sp>
        <p:nvSpPr>
          <p:cNvPr id="10" name="Google Shape;10;p1"/>
          <p:cNvSpPr txBox="1"/>
          <p:nvPr>
            <p:ph idx="10" type="dt"/>
          </p:nvPr>
        </p:nvSpPr>
        <p:spPr>
          <a:xfrm>
            <a:off x="0" y="4948238"/>
            <a:ext cx="2133600" cy="1953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400" u="none" cap="none" strike="noStrike">
                <a:solidFill>
                  <a:srgbClr val="000066"/>
                </a:solidFill>
                <a:latin typeface="IrisUPC"/>
                <a:ea typeface="IrisUPC"/>
                <a:cs typeface="IrisUPC"/>
                <a:sym typeface="IrisUPC"/>
              </a:defRPr>
            </a:lvl1pPr>
            <a:lvl2pPr lvl="1"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2pPr>
            <a:lvl3pPr lvl="2"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3pPr>
            <a:lvl4pPr lvl="3"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4pPr>
            <a:lvl5pPr lvl="4"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5pPr>
            <a:lvl6pPr lvl="5"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6pPr>
            <a:lvl7pPr lvl="6"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7pPr>
            <a:lvl8pPr lvl="7"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8pPr>
            <a:lvl9pPr lvl="8" marR="0" rtl="0" algn="l">
              <a:spcBef>
                <a:spcPts val="0"/>
              </a:spcBef>
              <a:spcAft>
                <a:spcPts val="0"/>
              </a:spcAft>
              <a:buSzPts val="1400"/>
              <a:buNone/>
              <a:defRPr b="0" i="0" sz="2800" u="none" cap="none" strike="noStrike">
                <a:solidFill>
                  <a:schemeClr val="dk1"/>
                </a:solidFill>
                <a:latin typeface="IrisUPC"/>
                <a:ea typeface="IrisUPC"/>
                <a:cs typeface="IrisUPC"/>
                <a:sym typeface="IrisUPC"/>
              </a:defRPr>
            </a:lvl9pPr>
          </a:lstStyle>
          <a:p/>
        </p:txBody>
      </p:sp>
      <p:grpSp>
        <p:nvGrpSpPr>
          <p:cNvPr id="11" name="Google Shape;11;p1"/>
          <p:cNvGrpSpPr/>
          <p:nvPr/>
        </p:nvGrpSpPr>
        <p:grpSpPr>
          <a:xfrm>
            <a:off x="0" y="0"/>
            <a:ext cx="9144000" cy="689835"/>
            <a:chOff x="0" y="0"/>
            <a:chExt cx="9144000" cy="808527"/>
          </a:xfrm>
        </p:grpSpPr>
        <p:sp>
          <p:nvSpPr>
            <p:cNvPr id="12" name="Google Shape;12;p1"/>
            <p:cNvSpPr/>
            <p:nvPr/>
          </p:nvSpPr>
          <p:spPr>
            <a:xfrm>
              <a:off x="0" y="0"/>
              <a:ext cx="9144000" cy="755100"/>
            </a:xfrm>
            <a:prstGeom prst="rect">
              <a:avLst/>
            </a:prstGeom>
            <a:solidFill>
              <a:srgbClr val="032D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1"/>
            <p:cNvPicPr preferRelativeResize="0"/>
            <p:nvPr/>
          </p:nvPicPr>
          <p:blipFill>
            <a:blip r:embed="rId1">
              <a:alphaModFix/>
            </a:blip>
            <a:stretch>
              <a:fillRect/>
            </a:stretch>
          </p:blipFill>
          <p:spPr>
            <a:xfrm>
              <a:off x="8245625" y="122102"/>
              <a:ext cx="673275" cy="686425"/>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1.png"/><Relationship Id="rId4" Type="http://schemas.openxmlformats.org/officeDocument/2006/relationships/hyperlink" Target="http://phototour.cs.washington.edu/Photo_Tourism.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18.jpg"/><Relationship Id="rId5" Type="http://schemas.openxmlformats.org/officeDocument/2006/relationships/image" Target="../media/image11.png"/><Relationship Id="rId6" Type="http://schemas.openxmlformats.org/officeDocument/2006/relationships/hyperlink" Target="https://forms.gle/aG5fjWW3se65MgVs8" TargetMode="External"/><Relationship Id="rId7" Type="http://schemas.openxmlformats.org/officeDocument/2006/relationships/image" Target="../media/image16.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www.youtube.com/watch?v=o5RNNuGLlvc" TargetMode="External"/><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60.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image" Target="../media/image45.png"/><Relationship Id="rId8"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1.gif"/><Relationship Id="rId4" Type="http://schemas.openxmlformats.org/officeDocument/2006/relationships/image" Target="../media/image60.png"/><Relationship Id="rId5"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6.png"/><Relationship Id="rId4" Type="http://schemas.openxmlformats.org/officeDocument/2006/relationships/image" Target="../media/image57.png"/><Relationship Id="rId5"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5.png"/><Relationship Id="rId4" Type="http://schemas.openxmlformats.org/officeDocument/2006/relationships/hyperlink" Target="http://www.youtube.com/watch?v=qMjrk_SdZdk" TargetMode="External"/><Relationship Id="rId5" Type="http://schemas.openxmlformats.org/officeDocument/2006/relationships/image" Target="../media/image6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www.youtube.com/watch?v=MYFsGLc4TrY" TargetMode="External"/><Relationship Id="rId4" Type="http://schemas.openxmlformats.org/officeDocument/2006/relationships/image" Target="../media/image6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9.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6.png"/></Relationships>
</file>

<file path=ppt/slides/_rels/slide4.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www.youtube.com/watch?v=8h9vU1pnNZA" TargetMode="External"/><Relationship Id="rId4" Type="http://schemas.openxmlformats.org/officeDocument/2006/relationships/image" Target="../media/image6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1.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phototour.cs.washington.edu/Photo_Tourism.pdf" TargetMode="Externa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arxiv.org/pdf/2002.02609v2.pdf" TargetMode="Externa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www.youtube.com/watch?v=PCBTZh41Ris" TargetMode="External"/><Relationship Id="rId4" Type="http://schemas.openxmlformats.org/officeDocument/2006/relationships/image" Target="../media/image7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www.youtube.com/watch?v=mUfJOQKdtAk" TargetMode="External"/><Relationship Id="rId4" Type="http://schemas.openxmlformats.org/officeDocument/2006/relationships/image" Target="../media/image7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www.youtube.com/watch?v=wq-kmFCrF5Q" TargetMode="External"/><Relationship Id="rId4" Type="http://schemas.openxmlformats.org/officeDocument/2006/relationships/image" Target="../media/image8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32.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4.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generated.photos/faces" TargetMode="External"/><Relationship Id="rId4" Type="http://schemas.openxmlformats.org/officeDocument/2006/relationships/image" Target="../media/image82.png"/><Relationship Id="rId5"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06.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colab.research.google.com/drive/1c0t7s4vNdvdFA4eRLmSOA9w5UinDU7yu?usp=shar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0.png"/><Relationship Id="rId4" Type="http://schemas.openxmlformats.org/officeDocument/2006/relationships/image" Target="../media/image96.png"/><Relationship Id="rId5"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6.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6.png"/><Relationship Id="rId4" Type="http://schemas.openxmlformats.org/officeDocument/2006/relationships/image" Target="../media/image99.png"/><Relationship Id="rId5" Type="http://schemas.openxmlformats.org/officeDocument/2006/relationships/image" Target="../media/image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6.png"/><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5.png"/><Relationship Id="rId8"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6.png"/><Relationship Id="rId4" Type="http://schemas.openxmlformats.org/officeDocument/2006/relationships/image" Target="../media/image98.jpg"/><Relationship Id="rId5" Type="http://schemas.openxmlformats.org/officeDocument/2006/relationships/image" Target="../media/image10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6.png"/><Relationship Id="rId4" Type="http://schemas.openxmlformats.org/officeDocument/2006/relationships/image" Target="../media/image102.png"/><Relationship Id="rId5" Type="http://schemas.openxmlformats.org/officeDocument/2006/relationships/image" Target="../media/image9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6.png"/><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6.png"/><Relationship Id="rId4" Type="http://schemas.openxmlformats.org/officeDocument/2006/relationships/image" Target="../media/image104.png"/><Relationship Id="rId5" Type="http://schemas.openxmlformats.org/officeDocument/2006/relationships/image" Target="../media/image10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6.png"/><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6.png"/><Relationship Id="rId4" Type="http://schemas.openxmlformats.org/officeDocument/2006/relationships/hyperlink" Target="https://www.w3schools.com/python/default.asp" TargetMode="External"/><Relationship Id="rId5" Type="http://schemas.openxmlformats.org/officeDocument/2006/relationships/hyperlink" Target="https://colab.research.google.com/drive/1i6Hl4pr4Bpt0E0-2_1RvGF4k5WwYgvZA?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mmrE7Vn6PO0" TargetMode="External"/><Relationship Id="rId4" Type="http://schemas.openxmlformats.org/officeDocument/2006/relationships/image" Target="../media/image4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lYOoWCv_PYE" TargetMode="External"/><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5"/>
          <p:cNvPicPr preferRelativeResize="0"/>
          <p:nvPr/>
        </p:nvPicPr>
        <p:blipFill>
          <a:blip r:embed="rId3">
            <a:alphaModFix amt="7000"/>
          </a:blip>
          <a:stretch>
            <a:fillRect/>
          </a:stretch>
        </p:blipFill>
        <p:spPr>
          <a:xfrm>
            <a:off x="-651" y="568294"/>
            <a:ext cx="9144000" cy="4571981"/>
          </a:xfrm>
          <a:prstGeom prst="rect">
            <a:avLst/>
          </a:prstGeom>
          <a:noFill/>
          <a:ln>
            <a:noFill/>
          </a:ln>
        </p:spPr>
      </p:pic>
      <p:pic>
        <p:nvPicPr>
          <p:cNvPr id="92" name="Google Shape;92;p15"/>
          <p:cNvPicPr preferRelativeResize="0"/>
          <p:nvPr/>
        </p:nvPicPr>
        <p:blipFill rotWithShape="1">
          <a:blip r:embed="rId4">
            <a:alphaModFix amt="32000"/>
          </a:blip>
          <a:srcRect b="9029" l="0" r="0" t="-9030"/>
          <a:stretch/>
        </p:blipFill>
        <p:spPr>
          <a:xfrm>
            <a:off x="0" y="-450650"/>
            <a:ext cx="9144000" cy="5594800"/>
          </a:xfrm>
          <a:prstGeom prst="rect">
            <a:avLst/>
          </a:prstGeom>
          <a:noFill/>
          <a:ln>
            <a:noFill/>
          </a:ln>
        </p:spPr>
      </p:pic>
      <p:sp>
        <p:nvSpPr>
          <p:cNvPr id="93" name="Google Shape;93;p15"/>
          <p:cNvSpPr/>
          <p:nvPr/>
        </p:nvSpPr>
        <p:spPr>
          <a:xfrm>
            <a:off x="488400" y="798600"/>
            <a:ext cx="5782800" cy="3096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5500">
                <a:solidFill>
                  <a:schemeClr val="lt1"/>
                </a:solidFill>
                <a:latin typeface="IrisUPC"/>
                <a:ea typeface="IrisUPC"/>
                <a:cs typeface="IrisUPC"/>
                <a:sym typeface="IrisUPC"/>
              </a:rPr>
              <a:t>Python for Computer Vision</a:t>
            </a:r>
            <a:endParaRPr b="1" sz="5500">
              <a:solidFill>
                <a:schemeClr val="lt1"/>
              </a:solidFill>
              <a:latin typeface="IrisUPC"/>
              <a:ea typeface="IrisUPC"/>
              <a:cs typeface="IrisUPC"/>
              <a:sym typeface="IrisUPC"/>
            </a:endParaRPr>
          </a:p>
        </p:txBody>
      </p:sp>
      <p:sp>
        <p:nvSpPr>
          <p:cNvPr id="94" name="Google Shape;94;p15"/>
          <p:cNvSpPr/>
          <p:nvPr/>
        </p:nvSpPr>
        <p:spPr>
          <a:xfrm flipH="1">
            <a:off x="-525" y="-134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Human vs Computer</a:t>
            </a:r>
            <a:endParaRPr sz="2400">
              <a:solidFill>
                <a:srgbClr val="FFFFFF"/>
              </a:solidFill>
            </a:endParaRPr>
          </a:p>
        </p:txBody>
      </p:sp>
      <p:pic>
        <p:nvPicPr>
          <p:cNvPr id="185" name="Google Shape;185;p24"/>
          <p:cNvPicPr preferRelativeResize="0"/>
          <p:nvPr/>
        </p:nvPicPr>
        <p:blipFill>
          <a:blip r:embed="rId3">
            <a:alphaModFix/>
          </a:blip>
          <a:stretch>
            <a:fillRect/>
          </a:stretch>
        </p:blipFill>
        <p:spPr>
          <a:xfrm>
            <a:off x="1116075" y="808450"/>
            <a:ext cx="6911859" cy="4201251"/>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Human vs Computer</a:t>
            </a:r>
            <a:endParaRPr sz="2400">
              <a:solidFill>
                <a:srgbClr val="FFFFFF"/>
              </a:solidFill>
            </a:endParaRPr>
          </a:p>
        </p:txBody>
      </p:sp>
      <p:pic>
        <p:nvPicPr>
          <p:cNvPr id="191" name="Google Shape;191;p25"/>
          <p:cNvPicPr preferRelativeResize="0"/>
          <p:nvPr/>
        </p:nvPicPr>
        <p:blipFill>
          <a:blip r:embed="rId3">
            <a:alphaModFix/>
          </a:blip>
          <a:stretch>
            <a:fillRect/>
          </a:stretch>
        </p:blipFill>
        <p:spPr>
          <a:xfrm>
            <a:off x="1867913" y="778650"/>
            <a:ext cx="5408176" cy="4201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Human vs Computer</a:t>
            </a:r>
            <a:endParaRPr sz="2400">
              <a:solidFill>
                <a:srgbClr val="FFFFFF"/>
              </a:solidFill>
            </a:endParaRPr>
          </a:p>
        </p:txBody>
      </p:sp>
      <p:pic>
        <p:nvPicPr>
          <p:cNvPr id="197" name="Google Shape;197;p26"/>
          <p:cNvPicPr preferRelativeResize="0"/>
          <p:nvPr/>
        </p:nvPicPr>
        <p:blipFill>
          <a:blip r:embed="rId3">
            <a:alphaModFix/>
          </a:blip>
          <a:stretch>
            <a:fillRect/>
          </a:stretch>
        </p:blipFill>
        <p:spPr>
          <a:xfrm>
            <a:off x="171450" y="713650"/>
            <a:ext cx="4411225" cy="3898725"/>
          </a:xfrm>
          <a:prstGeom prst="rect">
            <a:avLst/>
          </a:prstGeom>
          <a:noFill/>
          <a:ln>
            <a:noFill/>
          </a:ln>
        </p:spPr>
      </p:pic>
      <p:pic>
        <p:nvPicPr>
          <p:cNvPr id="198" name="Google Shape;198;p26"/>
          <p:cNvPicPr preferRelativeResize="0"/>
          <p:nvPr/>
        </p:nvPicPr>
        <p:blipFill>
          <a:blip r:embed="rId4">
            <a:alphaModFix/>
          </a:blip>
          <a:stretch>
            <a:fillRect/>
          </a:stretch>
        </p:blipFill>
        <p:spPr>
          <a:xfrm>
            <a:off x="4580375" y="713650"/>
            <a:ext cx="4411225" cy="3898718"/>
          </a:xfrm>
          <a:prstGeom prst="rect">
            <a:avLst/>
          </a:prstGeom>
          <a:noFill/>
          <a:ln>
            <a:noFill/>
          </a:ln>
        </p:spPr>
      </p:pic>
      <p:sp>
        <p:nvSpPr>
          <p:cNvPr id="199" name="Google Shape;199;p26"/>
          <p:cNvSpPr txBox="1"/>
          <p:nvPr/>
        </p:nvSpPr>
        <p:spPr>
          <a:xfrm>
            <a:off x="1600378" y="4612375"/>
            <a:ext cx="18225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IrisUPC"/>
                <a:ea typeface="IrisUPC"/>
                <a:cs typeface="IrisUPC"/>
                <a:sym typeface="IrisUPC"/>
              </a:rPr>
              <a:t>What we see</a:t>
            </a:r>
            <a:endParaRPr sz="2400">
              <a:solidFill>
                <a:srgbClr val="FFFFFF"/>
              </a:solidFill>
              <a:latin typeface="IrisUPC"/>
              <a:ea typeface="IrisUPC"/>
              <a:cs typeface="IrisUPC"/>
              <a:sym typeface="IrisUPC"/>
            </a:endParaRPr>
          </a:p>
        </p:txBody>
      </p:sp>
      <p:sp>
        <p:nvSpPr>
          <p:cNvPr id="200" name="Google Shape;200;p26"/>
          <p:cNvSpPr txBox="1"/>
          <p:nvPr/>
        </p:nvSpPr>
        <p:spPr>
          <a:xfrm>
            <a:off x="5161188" y="4612375"/>
            <a:ext cx="32496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IrisUPC"/>
                <a:ea typeface="IrisUPC"/>
                <a:cs typeface="IrisUPC"/>
                <a:sym typeface="IrisUPC"/>
              </a:rPr>
              <a:t>What a computer sees</a:t>
            </a:r>
            <a:endParaRPr sz="2400">
              <a:solidFill>
                <a:srgbClr val="FFFFFF"/>
              </a:solidFill>
              <a:latin typeface="IrisUPC"/>
              <a:ea typeface="IrisUPC"/>
              <a:cs typeface="IrisUPC"/>
              <a:sym typeface="IrisUP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RGB</a:t>
            </a:r>
            <a:endParaRPr sz="2400">
              <a:solidFill>
                <a:srgbClr val="FFFFFF"/>
              </a:solidFill>
            </a:endParaRPr>
          </a:p>
        </p:txBody>
      </p:sp>
      <p:pic>
        <p:nvPicPr>
          <p:cNvPr id="206" name="Google Shape;206;p27"/>
          <p:cNvPicPr preferRelativeResize="0"/>
          <p:nvPr/>
        </p:nvPicPr>
        <p:blipFill>
          <a:blip r:embed="rId3">
            <a:alphaModFix/>
          </a:blip>
          <a:stretch>
            <a:fillRect/>
          </a:stretch>
        </p:blipFill>
        <p:spPr>
          <a:xfrm>
            <a:off x="1690500" y="771975"/>
            <a:ext cx="5763000" cy="432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The History of Computer Vision</a:t>
            </a:r>
            <a:endParaRPr sz="2400">
              <a:solidFill>
                <a:srgbClr val="FFFFFF"/>
              </a:solidFill>
            </a:endParaRPr>
          </a:p>
        </p:txBody>
      </p:sp>
      <p:grpSp>
        <p:nvGrpSpPr>
          <p:cNvPr id="212" name="Google Shape;212;p28"/>
          <p:cNvGrpSpPr/>
          <p:nvPr/>
        </p:nvGrpSpPr>
        <p:grpSpPr>
          <a:xfrm>
            <a:off x="6767099" y="1828688"/>
            <a:ext cx="1884600" cy="2224500"/>
            <a:chOff x="6172300" y="1523888"/>
            <a:chExt cx="1884600" cy="2224500"/>
          </a:xfrm>
        </p:grpSpPr>
        <p:sp>
          <p:nvSpPr>
            <p:cNvPr id="213" name="Google Shape;213;p28"/>
            <p:cNvSpPr/>
            <p:nvPr/>
          </p:nvSpPr>
          <p:spPr>
            <a:xfrm>
              <a:off x="6502777"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2012</a:t>
              </a:r>
              <a:endParaRPr sz="1700">
                <a:solidFill>
                  <a:srgbClr val="FFFFFF"/>
                </a:solidFill>
                <a:latin typeface="Fira Sans Extra Condensed"/>
                <a:ea typeface="Fira Sans Extra Condensed"/>
                <a:cs typeface="Fira Sans Extra Condensed"/>
                <a:sym typeface="Fira Sans Extra Condensed"/>
              </a:endParaRPr>
            </a:p>
          </p:txBody>
        </p:sp>
        <p:grpSp>
          <p:nvGrpSpPr>
            <p:cNvPr id="214" name="Google Shape;214;p28"/>
            <p:cNvGrpSpPr/>
            <p:nvPr/>
          </p:nvGrpSpPr>
          <p:grpSpPr>
            <a:xfrm>
              <a:off x="7100970" y="1523888"/>
              <a:ext cx="22690" cy="608648"/>
              <a:chOff x="7100970" y="1523888"/>
              <a:chExt cx="22690" cy="608648"/>
            </a:xfrm>
          </p:grpSpPr>
          <p:sp>
            <p:nvSpPr>
              <p:cNvPr id="215" name="Google Shape;215;p28"/>
              <p:cNvSpPr/>
              <p:nvPr/>
            </p:nvSpPr>
            <p:spPr>
              <a:xfrm>
                <a:off x="7100970" y="1523888"/>
                <a:ext cx="22690" cy="59368"/>
              </a:xfrm>
              <a:custGeom>
                <a:rect b="b" l="l" r="r" t="t"/>
                <a:pathLst>
                  <a:path extrusionOk="0" h="1965" w="751">
                    <a:moveTo>
                      <a:pt x="60" y="0"/>
                    </a:moveTo>
                    <a:lnTo>
                      <a:pt x="0" y="60"/>
                    </a:lnTo>
                    <a:lnTo>
                      <a:pt x="0" y="572"/>
                    </a:lnTo>
                    <a:lnTo>
                      <a:pt x="0" y="1096"/>
                    </a:lnTo>
                    <a:lnTo>
                      <a:pt x="0" y="1608"/>
                    </a:lnTo>
                    <a:lnTo>
                      <a:pt x="0" y="1941"/>
                    </a:lnTo>
                    <a:lnTo>
                      <a:pt x="96" y="1941"/>
                    </a:lnTo>
                    <a:lnTo>
                      <a:pt x="131" y="1846"/>
                    </a:lnTo>
                    <a:lnTo>
                      <a:pt x="107" y="1941"/>
                    </a:lnTo>
                    <a:lnTo>
                      <a:pt x="238" y="1941"/>
                    </a:lnTo>
                    <a:cubicBezTo>
                      <a:pt x="286" y="1953"/>
                      <a:pt x="334" y="1965"/>
                      <a:pt x="381" y="1965"/>
                    </a:cubicBezTo>
                    <a:cubicBezTo>
                      <a:pt x="429" y="1965"/>
                      <a:pt x="477" y="1953"/>
                      <a:pt x="524" y="1941"/>
                    </a:cubicBezTo>
                    <a:lnTo>
                      <a:pt x="750" y="1941"/>
                    </a:lnTo>
                    <a:lnTo>
                      <a:pt x="750" y="1572"/>
                    </a:lnTo>
                    <a:lnTo>
                      <a:pt x="750" y="1048"/>
                    </a:lnTo>
                    <a:lnTo>
                      <a:pt x="750" y="536"/>
                    </a:lnTo>
                    <a:lnTo>
                      <a:pt x="750" y="12"/>
                    </a:lnTo>
                    <a:lnTo>
                      <a:pt x="727" y="0"/>
                    </a:lnTo>
                    <a:lnTo>
                      <a:pt x="667" y="191"/>
                    </a:lnTo>
                    <a:cubicBezTo>
                      <a:pt x="667" y="179"/>
                      <a:pt x="655" y="167"/>
                      <a:pt x="655" y="167"/>
                    </a:cubicBezTo>
                    <a:lnTo>
                      <a:pt x="703" y="0"/>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7102390" y="1602650"/>
                <a:ext cx="393" cy="1118"/>
              </a:xfrm>
              <a:custGeom>
                <a:rect b="b" l="l" r="r" t="t"/>
                <a:pathLst>
                  <a:path extrusionOk="0" h="37" w="13">
                    <a:moveTo>
                      <a:pt x="1" y="1"/>
                    </a:moveTo>
                    <a:lnTo>
                      <a:pt x="1" y="37"/>
                    </a:lnTo>
                    <a:lnTo>
                      <a:pt x="13" y="1"/>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7100970" y="1602650"/>
                <a:ext cx="22327" cy="60848"/>
              </a:xfrm>
              <a:custGeom>
                <a:rect b="b" l="l" r="r" t="t"/>
                <a:pathLst>
                  <a:path extrusionOk="0" h="2014" w="739">
                    <a:moveTo>
                      <a:pt x="381" y="1"/>
                    </a:moveTo>
                    <a:cubicBezTo>
                      <a:pt x="298" y="1"/>
                      <a:pt x="238" y="25"/>
                      <a:pt x="179" y="72"/>
                    </a:cubicBezTo>
                    <a:lnTo>
                      <a:pt x="60" y="72"/>
                    </a:lnTo>
                    <a:lnTo>
                      <a:pt x="0" y="37"/>
                    </a:lnTo>
                    <a:lnTo>
                      <a:pt x="0" y="561"/>
                    </a:lnTo>
                    <a:lnTo>
                      <a:pt x="0" y="1072"/>
                    </a:lnTo>
                    <a:lnTo>
                      <a:pt x="0" y="1596"/>
                    </a:lnTo>
                    <a:lnTo>
                      <a:pt x="0" y="2013"/>
                    </a:lnTo>
                    <a:lnTo>
                      <a:pt x="738" y="2013"/>
                    </a:lnTo>
                    <a:lnTo>
                      <a:pt x="738" y="1549"/>
                    </a:lnTo>
                    <a:lnTo>
                      <a:pt x="738" y="1025"/>
                    </a:lnTo>
                    <a:lnTo>
                      <a:pt x="738" y="513"/>
                    </a:lnTo>
                    <a:lnTo>
                      <a:pt x="738" y="72"/>
                    </a:lnTo>
                    <a:lnTo>
                      <a:pt x="572" y="72"/>
                    </a:lnTo>
                    <a:cubicBezTo>
                      <a:pt x="524" y="25"/>
                      <a:pt x="453" y="1"/>
                      <a:pt x="381"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7100970" y="1681079"/>
                <a:ext cx="22327" cy="59035"/>
              </a:xfrm>
              <a:custGeom>
                <a:rect b="b" l="l" r="r" t="t"/>
                <a:pathLst>
                  <a:path extrusionOk="0" h="1954" w="739">
                    <a:moveTo>
                      <a:pt x="381" y="0"/>
                    </a:moveTo>
                    <a:cubicBezTo>
                      <a:pt x="369" y="0"/>
                      <a:pt x="369" y="0"/>
                      <a:pt x="357" y="12"/>
                    </a:cubicBezTo>
                    <a:lnTo>
                      <a:pt x="0" y="12"/>
                    </a:lnTo>
                    <a:lnTo>
                      <a:pt x="0" y="36"/>
                    </a:lnTo>
                    <a:lnTo>
                      <a:pt x="0" y="548"/>
                    </a:lnTo>
                    <a:lnTo>
                      <a:pt x="0" y="1072"/>
                    </a:lnTo>
                    <a:lnTo>
                      <a:pt x="0" y="1584"/>
                    </a:lnTo>
                    <a:lnTo>
                      <a:pt x="0" y="1941"/>
                    </a:lnTo>
                    <a:lnTo>
                      <a:pt x="274" y="1941"/>
                    </a:lnTo>
                    <a:cubicBezTo>
                      <a:pt x="310" y="1953"/>
                      <a:pt x="346" y="1953"/>
                      <a:pt x="381" y="1953"/>
                    </a:cubicBezTo>
                    <a:cubicBezTo>
                      <a:pt x="417" y="1953"/>
                      <a:pt x="453" y="1953"/>
                      <a:pt x="477" y="1941"/>
                    </a:cubicBezTo>
                    <a:lnTo>
                      <a:pt x="738" y="1941"/>
                    </a:lnTo>
                    <a:lnTo>
                      <a:pt x="738" y="1536"/>
                    </a:lnTo>
                    <a:lnTo>
                      <a:pt x="738" y="1024"/>
                    </a:lnTo>
                    <a:lnTo>
                      <a:pt x="738" y="501"/>
                    </a:lnTo>
                    <a:lnTo>
                      <a:pt x="738" y="12"/>
                    </a:lnTo>
                    <a:lnTo>
                      <a:pt x="405" y="12"/>
                    </a:lnTo>
                    <a:cubicBezTo>
                      <a:pt x="393" y="0"/>
                      <a:pt x="381" y="0"/>
                      <a:pt x="381"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7100970" y="1757696"/>
                <a:ext cx="22327" cy="62993"/>
              </a:xfrm>
              <a:custGeom>
                <a:rect b="b" l="l" r="r" t="t"/>
                <a:pathLst>
                  <a:path extrusionOk="0" h="2085" w="739">
                    <a:moveTo>
                      <a:pt x="60" y="1"/>
                    </a:moveTo>
                    <a:lnTo>
                      <a:pt x="0" y="84"/>
                    </a:lnTo>
                    <a:lnTo>
                      <a:pt x="0" y="596"/>
                    </a:lnTo>
                    <a:lnTo>
                      <a:pt x="0" y="1120"/>
                    </a:lnTo>
                    <a:lnTo>
                      <a:pt x="0" y="1632"/>
                    </a:lnTo>
                    <a:lnTo>
                      <a:pt x="0" y="2084"/>
                    </a:lnTo>
                    <a:lnTo>
                      <a:pt x="738" y="2084"/>
                    </a:lnTo>
                    <a:lnTo>
                      <a:pt x="738" y="1596"/>
                    </a:lnTo>
                    <a:lnTo>
                      <a:pt x="738" y="1072"/>
                    </a:lnTo>
                    <a:lnTo>
                      <a:pt x="738" y="560"/>
                    </a:lnTo>
                    <a:lnTo>
                      <a:pt x="738" y="1"/>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7102390" y="1838271"/>
                <a:ext cx="393" cy="30"/>
              </a:xfrm>
              <a:custGeom>
                <a:rect b="b" l="l" r="r" t="t"/>
                <a:pathLst>
                  <a:path extrusionOk="0" h="1" w="13">
                    <a:moveTo>
                      <a:pt x="1" y="0"/>
                    </a:moveTo>
                    <a:lnTo>
                      <a:pt x="1" y="0"/>
                    </a:lnTo>
                    <a:lnTo>
                      <a:pt x="13" y="0"/>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7100970" y="1838271"/>
                <a:ext cx="22327" cy="59035"/>
              </a:xfrm>
              <a:custGeom>
                <a:rect b="b" l="l" r="r" t="t"/>
                <a:pathLst>
                  <a:path extrusionOk="0" h="1954" w="739">
                    <a:moveTo>
                      <a:pt x="0" y="0"/>
                    </a:moveTo>
                    <a:lnTo>
                      <a:pt x="0" y="524"/>
                    </a:lnTo>
                    <a:lnTo>
                      <a:pt x="0" y="1036"/>
                    </a:lnTo>
                    <a:lnTo>
                      <a:pt x="0" y="1560"/>
                    </a:lnTo>
                    <a:lnTo>
                      <a:pt x="0" y="1953"/>
                    </a:lnTo>
                    <a:lnTo>
                      <a:pt x="738" y="1953"/>
                    </a:lnTo>
                    <a:lnTo>
                      <a:pt x="738" y="1513"/>
                    </a:lnTo>
                    <a:lnTo>
                      <a:pt x="738" y="989"/>
                    </a:lnTo>
                    <a:lnTo>
                      <a:pt x="738" y="477"/>
                    </a:lnTo>
                    <a:lnTo>
                      <a:pt x="738" y="12"/>
                    </a:lnTo>
                    <a:lnTo>
                      <a:pt x="477" y="12"/>
                    </a:lnTo>
                    <a:cubicBezTo>
                      <a:pt x="453" y="0"/>
                      <a:pt x="417" y="0"/>
                      <a:pt x="381" y="0"/>
                    </a:cubicBezTo>
                    <a:cubicBezTo>
                      <a:pt x="346" y="0"/>
                      <a:pt x="310" y="0"/>
                      <a:pt x="274" y="12"/>
                    </a:cubicBezTo>
                    <a:lnTo>
                      <a:pt x="60" y="12"/>
                    </a:lnTo>
                    <a:lnTo>
                      <a:pt x="0" y="0"/>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7100970" y="1915251"/>
                <a:ext cx="22690" cy="60455"/>
              </a:xfrm>
              <a:custGeom>
                <a:rect b="b" l="l" r="r" t="t"/>
                <a:pathLst>
                  <a:path extrusionOk="0" h="2001" w="751">
                    <a:moveTo>
                      <a:pt x="48" y="0"/>
                    </a:moveTo>
                    <a:lnTo>
                      <a:pt x="0" y="48"/>
                    </a:lnTo>
                    <a:lnTo>
                      <a:pt x="0" y="560"/>
                    </a:lnTo>
                    <a:lnTo>
                      <a:pt x="0" y="1084"/>
                    </a:lnTo>
                    <a:lnTo>
                      <a:pt x="0" y="1596"/>
                    </a:lnTo>
                    <a:lnTo>
                      <a:pt x="0" y="1929"/>
                    </a:lnTo>
                    <a:lnTo>
                      <a:pt x="179" y="1929"/>
                    </a:lnTo>
                    <a:cubicBezTo>
                      <a:pt x="238" y="1977"/>
                      <a:pt x="310" y="2001"/>
                      <a:pt x="381" y="2001"/>
                    </a:cubicBezTo>
                    <a:cubicBezTo>
                      <a:pt x="453" y="2001"/>
                      <a:pt x="524" y="1977"/>
                      <a:pt x="572" y="1929"/>
                    </a:cubicBezTo>
                    <a:lnTo>
                      <a:pt x="750" y="1929"/>
                    </a:lnTo>
                    <a:lnTo>
                      <a:pt x="750" y="1548"/>
                    </a:lnTo>
                    <a:lnTo>
                      <a:pt x="750" y="1036"/>
                    </a:lnTo>
                    <a:lnTo>
                      <a:pt x="750" y="512"/>
                    </a:lnTo>
                    <a:lnTo>
                      <a:pt x="750" y="0"/>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7100970" y="1995101"/>
                <a:ext cx="22327" cy="59398"/>
              </a:xfrm>
              <a:custGeom>
                <a:rect b="b" l="l" r="r" t="t"/>
                <a:pathLst>
                  <a:path extrusionOk="0" h="1966" w="739">
                    <a:moveTo>
                      <a:pt x="381" y="1"/>
                    </a:moveTo>
                    <a:cubicBezTo>
                      <a:pt x="334" y="1"/>
                      <a:pt x="286" y="13"/>
                      <a:pt x="238" y="36"/>
                    </a:cubicBezTo>
                    <a:lnTo>
                      <a:pt x="0" y="36"/>
                    </a:lnTo>
                    <a:lnTo>
                      <a:pt x="0" y="501"/>
                    </a:lnTo>
                    <a:lnTo>
                      <a:pt x="0" y="1025"/>
                    </a:lnTo>
                    <a:lnTo>
                      <a:pt x="0" y="1537"/>
                    </a:lnTo>
                    <a:lnTo>
                      <a:pt x="0" y="1965"/>
                    </a:lnTo>
                    <a:lnTo>
                      <a:pt x="738" y="1965"/>
                    </a:lnTo>
                    <a:lnTo>
                      <a:pt x="738" y="1501"/>
                    </a:lnTo>
                    <a:lnTo>
                      <a:pt x="738" y="977"/>
                    </a:lnTo>
                    <a:lnTo>
                      <a:pt x="738" y="465"/>
                    </a:lnTo>
                    <a:lnTo>
                      <a:pt x="738" y="36"/>
                    </a:lnTo>
                    <a:lnTo>
                      <a:pt x="524" y="36"/>
                    </a:lnTo>
                    <a:cubicBezTo>
                      <a:pt x="477" y="13"/>
                      <a:pt x="429" y="1"/>
                      <a:pt x="381"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7100970" y="2072443"/>
                <a:ext cx="22327" cy="60093"/>
              </a:xfrm>
              <a:custGeom>
                <a:rect b="b" l="l" r="r" t="t"/>
                <a:pathLst>
                  <a:path extrusionOk="0" h="1989" w="739">
                    <a:moveTo>
                      <a:pt x="0" y="0"/>
                    </a:moveTo>
                    <a:lnTo>
                      <a:pt x="0" y="536"/>
                    </a:lnTo>
                    <a:lnTo>
                      <a:pt x="0" y="1048"/>
                    </a:lnTo>
                    <a:lnTo>
                      <a:pt x="0" y="1572"/>
                    </a:lnTo>
                    <a:lnTo>
                      <a:pt x="0" y="1941"/>
                    </a:lnTo>
                    <a:lnTo>
                      <a:pt x="203" y="1941"/>
                    </a:lnTo>
                    <a:cubicBezTo>
                      <a:pt x="250" y="1965"/>
                      <a:pt x="310" y="1989"/>
                      <a:pt x="381" y="1989"/>
                    </a:cubicBezTo>
                    <a:cubicBezTo>
                      <a:pt x="441" y="1989"/>
                      <a:pt x="500" y="1965"/>
                      <a:pt x="560" y="1941"/>
                    </a:cubicBezTo>
                    <a:lnTo>
                      <a:pt x="738" y="1941"/>
                    </a:lnTo>
                    <a:lnTo>
                      <a:pt x="738" y="1524"/>
                    </a:lnTo>
                    <a:lnTo>
                      <a:pt x="738" y="1001"/>
                    </a:lnTo>
                    <a:lnTo>
                      <a:pt x="738" y="489"/>
                    </a:lnTo>
                    <a:lnTo>
                      <a:pt x="738" y="0"/>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8"/>
            <p:cNvSpPr/>
            <p:nvPr/>
          </p:nvSpPr>
          <p:spPr>
            <a:xfrm>
              <a:off x="7064625" y="2163441"/>
              <a:ext cx="95713" cy="95713"/>
            </a:xfrm>
            <a:custGeom>
              <a:rect b="b" l="l" r="r" t="t"/>
              <a:pathLst>
                <a:path extrusionOk="0" h="3168" w="3168">
                  <a:moveTo>
                    <a:pt x="1584" y="1"/>
                  </a:moveTo>
                  <a:cubicBezTo>
                    <a:pt x="703" y="1"/>
                    <a:pt x="1" y="715"/>
                    <a:pt x="1" y="1584"/>
                  </a:cubicBezTo>
                  <a:cubicBezTo>
                    <a:pt x="1" y="2465"/>
                    <a:pt x="703" y="3168"/>
                    <a:pt x="1584" y="3168"/>
                  </a:cubicBezTo>
                  <a:cubicBezTo>
                    <a:pt x="2453" y="3168"/>
                    <a:pt x="3168" y="2465"/>
                    <a:pt x="3168" y="1584"/>
                  </a:cubicBezTo>
                  <a:cubicBezTo>
                    <a:pt x="3168" y="715"/>
                    <a:pt x="2453" y="1"/>
                    <a:pt x="1584"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txBox="1"/>
            <p:nvPr/>
          </p:nvSpPr>
          <p:spPr>
            <a:xfrm>
              <a:off x="6172300" y="2866638"/>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0000"/>
                  </a:solidFill>
                  <a:latin typeface="Fira Sans Extra Condensed Medium"/>
                  <a:ea typeface="Fira Sans Extra Condensed Medium"/>
                  <a:cs typeface="Fira Sans Extra Condensed Medium"/>
                  <a:sym typeface="Fira Sans Extra Condensed Medium"/>
                </a:rPr>
                <a:t>Deep learning </a:t>
              </a:r>
              <a:endParaRPr sz="1700">
                <a:solidFill>
                  <a:srgbClr val="FF0000"/>
                </a:solidFill>
                <a:latin typeface="Fira Sans Extra Condensed Medium"/>
                <a:ea typeface="Fira Sans Extra Condensed Medium"/>
                <a:cs typeface="Fira Sans Extra Condensed Medium"/>
                <a:sym typeface="Fira Sans Extra Condensed Medium"/>
              </a:endParaRPr>
            </a:p>
          </p:txBody>
        </p:sp>
        <p:sp>
          <p:nvSpPr>
            <p:cNvPr id="227" name="Google Shape;227;p28"/>
            <p:cNvSpPr txBox="1"/>
            <p:nvPr/>
          </p:nvSpPr>
          <p:spPr>
            <a:xfrm>
              <a:off x="6172300" y="3213487"/>
              <a:ext cx="18846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4CCCC"/>
                  </a:solidFill>
                  <a:latin typeface="Roboto"/>
                  <a:ea typeface="Roboto"/>
                  <a:cs typeface="Roboto"/>
                  <a:sym typeface="Roboto"/>
                </a:rPr>
                <a:t>Google Brain ใช้ NN จดจำภาพแมว</a:t>
              </a:r>
              <a:endParaRPr sz="1200">
                <a:solidFill>
                  <a:srgbClr val="F4CCCC"/>
                </a:solidFill>
                <a:latin typeface="Roboto"/>
                <a:ea typeface="Roboto"/>
                <a:cs typeface="Roboto"/>
                <a:sym typeface="Roboto"/>
              </a:endParaRPr>
            </a:p>
          </p:txBody>
        </p:sp>
      </p:grpSp>
      <p:grpSp>
        <p:nvGrpSpPr>
          <p:cNvPr id="228" name="Google Shape;228;p28"/>
          <p:cNvGrpSpPr/>
          <p:nvPr/>
        </p:nvGrpSpPr>
        <p:grpSpPr>
          <a:xfrm>
            <a:off x="405499" y="979036"/>
            <a:ext cx="1884600" cy="3114039"/>
            <a:chOff x="557899" y="979036"/>
            <a:chExt cx="1884600" cy="3114039"/>
          </a:xfrm>
        </p:grpSpPr>
        <p:grpSp>
          <p:nvGrpSpPr>
            <p:cNvPr id="229" name="Google Shape;229;p28"/>
            <p:cNvGrpSpPr/>
            <p:nvPr/>
          </p:nvGrpSpPr>
          <p:grpSpPr>
            <a:xfrm>
              <a:off x="557899" y="1829413"/>
              <a:ext cx="1884600" cy="2263662"/>
              <a:chOff x="1106100" y="1524613"/>
              <a:chExt cx="1884600" cy="2263662"/>
            </a:xfrm>
          </p:grpSpPr>
          <p:grpSp>
            <p:nvGrpSpPr>
              <p:cNvPr id="230" name="Google Shape;230;p28"/>
              <p:cNvGrpSpPr/>
              <p:nvPr/>
            </p:nvGrpSpPr>
            <p:grpSpPr>
              <a:xfrm>
                <a:off x="1994039" y="1524613"/>
                <a:ext cx="22357" cy="607560"/>
                <a:chOff x="1994039" y="1524613"/>
                <a:chExt cx="22357" cy="607560"/>
              </a:xfrm>
            </p:grpSpPr>
            <p:sp>
              <p:nvSpPr>
                <p:cNvPr id="231" name="Google Shape;231;p28"/>
                <p:cNvSpPr/>
                <p:nvPr/>
              </p:nvSpPr>
              <p:spPr>
                <a:xfrm>
                  <a:off x="1994039" y="1915976"/>
                  <a:ext cx="22357" cy="59730"/>
                </a:xfrm>
                <a:custGeom>
                  <a:rect b="b" l="l" r="r" t="t"/>
                  <a:pathLst>
                    <a:path extrusionOk="0" h="1977" w="740">
                      <a:moveTo>
                        <a:pt x="370" y="0"/>
                      </a:moveTo>
                      <a:cubicBezTo>
                        <a:pt x="191" y="0"/>
                        <a:pt x="1" y="155"/>
                        <a:pt x="1" y="346"/>
                      </a:cubicBezTo>
                      <a:lnTo>
                        <a:pt x="1" y="1643"/>
                      </a:lnTo>
                      <a:cubicBezTo>
                        <a:pt x="1" y="1822"/>
                        <a:pt x="191" y="1977"/>
                        <a:pt x="370" y="1977"/>
                      </a:cubicBezTo>
                      <a:cubicBezTo>
                        <a:pt x="560" y="1977"/>
                        <a:pt x="739" y="1822"/>
                        <a:pt x="739" y="1643"/>
                      </a:cubicBezTo>
                      <a:lnTo>
                        <a:pt x="739" y="346"/>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1994039" y="1994375"/>
                  <a:ext cx="22357" cy="59760"/>
                </a:xfrm>
                <a:custGeom>
                  <a:rect b="b" l="l" r="r" t="t"/>
                  <a:pathLst>
                    <a:path extrusionOk="0" h="1978" w="740">
                      <a:moveTo>
                        <a:pt x="370" y="1"/>
                      </a:moveTo>
                      <a:cubicBezTo>
                        <a:pt x="191" y="1"/>
                        <a:pt x="1" y="156"/>
                        <a:pt x="1" y="334"/>
                      </a:cubicBezTo>
                      <a:lnTo>
                        <a:pt x="1" y="1632"/>
                      </a:lnTo>
                      <a:cubicBezTo>
                        <a:pt x="1" y="1822"/>
                        <a:pt x="191" y="1977"/>
                        <a:pt x="370" y="1977"/>
                      </a:cubicBezTo>
                      <a:cubicBezTo>
                        <a:pt x="560" y="1977"/>
                        <a:pt x="739" y="1822"/>
                        <a:pt x="739" y="1632"/>
                      </a:cubicBezTo>
                      <a:lnTo>
                        <a:pt x="739" y="334"/>
                      </a:lnTo>
                      <a:cubicBezTo>
                        <a:pt x="739" y="156"/>
                        <a:pt x="560" y="1"/>
                        <a:pt x="370"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1994039" y="1837909"/>
                  <a:ext cx="22357" cy="59398"/>
                </a:xfrm>
                <a:custGeom>
                  <a:rect b="b" l="l" r="r" t="t"/>
                  <a:pathLst>
                    <a:path extrusionOk="0" h="1966" w="740">
                      <a:moveTo>
                        <a:pt x="370" y="1"/>
                      </a:moveTo>
                      <a:cubicBezTo>
                        <a:pt x="191" y="1"/>
                        <a:pt x="1" y="143"/>
                        <a:pt x="1" y="334"/>
                      </a:cubicBezTo>
                      <a:lnTo>
                        <a:pt x="1" y="1632"/>
                      </a:lnTo>
                      <a:cubicBezTo>
                        <a:pt x="1" y="1810"/>
                        <a:pt x="191" y="1965"/>
                        <a:pt x="370" y="1965"/>
                      </a:cubicBezTo>
                      <a:cubicBezTo>
                        <a:pt x="560" y="1965"/>
                        <a:pt x="739" y="1810"/>
                        <a:pt x="739" y="1632"/>
                      </a:cubicBezTo>
                      <a:lnTo>
                        <a:pt x="739" y="334"/>
                      </a:lnTo>
                      <a:cubicBezTo>
                        <a:pt x="739" y="143"/>
                        <a:pt x="560" y="1"/>
                        <a:pt x="370"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1994039" y="2072805"/>
                  <a:ext cx="22357" cy="59368"/>
                </a:xfrm>
                <a:custGeom>
                  <a:rect b="b" l="l" r="r" t="t"/>
                  <a:pathLst>
                    <a:path extrusionOk="0" h="1965" w="740">
                      <a:moveTo>
                        <a:pt x="370" y="0"/>
                      </a:moveTo>
                      <a:cubicBezTo>
                        <a:pt x="191" y="0"/>
                        <a:pt x="1" y="155"/>
                        <a:pt x="1" y="334"/>
                      </a:cubicBezTo>
                      <a:lnTo>
                        <a:pt x="1" y="1632"/>
                      </a:lnTo>
                      <a:cubicBezTo>
                        <a:pt x="1" y="1822"/>
                        <a:pt x="191" y="1965"/>
                        <a:pt x="370" y="1965"/>
                      </a:cubicBezTo>
                      <a:cubicBezTo>
                        <a:pt x="560" y="1965"/>
                        <a:pt x="739" y="1822"/>
                        <a:pt x="739" y="1632"/>
                      </a:cubicBezTo>
                      <a:lnTo>
                        <a:pt x="739" y="334"/>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1994039" y="1524613"/>
                  <a:ext cx="22357" cy="59368"/>
                </a:xfrm>
                <a:custGeom>
                  <a:rect b="b" l="l" r="r" t="t"/>
                  <a:pathLst>
                    <a:path extrusionOk="0" h="1965" w="740">
                      <a:moveTo>
                        <a:pt x="370" y="0"/>
                      </a:moveTo>
                      <a:cubicBezTo>
                        <a:pt x="191" y="0"/>
                        <a:pt x="1" y="143"/>
                        <a:pt x="1" y="334"/>
                      </a:cubicBezTo>
                      <a:lnTo>
                        <a:pt x="1" y="1631"/>
                      </a:lnTo>
                      <a:cubicBezTo>
                        <a:pt x="1" y="1810"/>
                        <a:pt x="191" y="1965"/>
                        <a:pt x="370" y="1965"/>
                      </a:cubicBezTo>
                      <a:cubicBezTo>
                        <a:pt x="560" y="1965"/>
                        <a:pt x="739" y="1810"/>
                        <a:pt x="739" y="1631"/>
                      </a:cubicBezTo>
                      <a:lnTo>
                        <a:pt x="739" y="334"/>
                      </a:lnTo>
                      <a:cubicBezTo>
                        <a:pt x="739" y="143"/>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1994039" y="1602650"/>
                  <a:ext cx="22357" cy="59760"/>
                </a:xfrm>
                <a:custGeom>
                  <a:rect b="b" l="l" r="r" t="t"/>
                  <a:pathLst>
                    <a:path extrusionOk="0" h="1978" w="740">
                      <a:moveTo>
                        <a:pt x="370" y="1"/>
                      </a:moveTo>
                      <a:cubicBezTo>
                        <a:pt x="191" y="1"/>
                        <a:pt x="1" y="156"/>
                        <a:pt x="1" y="346"/>
                      </a:cubicBezTo>
                      <a:lnTo>
                        <a:pt x="1" y="1644"/>
                      </a:lnTo>
                      <a:cubicBezTo>
                        <a:pt x="1" y="1823"/>
                        <a:pt x="191" y="1977"/>
                        <a:pt x="370" y="1977"/>
                      </a:cubicBezTo>
                      <a:cubicBezTo>
                        <a:pt x="560" y="1977"/>
                        <a:pt x="739" y="1823"/>
                        <a:pt x="739" y="1644"/>
                      </a:cubicBezTo>
                      <a:lnTo>
                        <a:pt x="739" y="346"/>
                      </a:lnTo>
                      <a:cubicBezTo>
                        <a:pt x="739" y="156"/>
                        <a:pt x="560" y="1"/>
                        <a:pt x="370"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1994039" y="1681079"/>
                  <a:ext cx="22357" cy="59730"/>
                </a:xfrm>
                <a:custGeom>
                  <a:rect b="b" l="l" r="r" t="t"/>
                  <a:pathLst>
                    <a:path extrusionOk="0" h="1977" w="740">
                      <a:moveTo>
                        <a:pt x="370" y="0"/>
                      </a:moveTo>
                      <a:cubicBezTo>
                        <a:pt x="191" y="0"/>
                        <a:pt x="1" y="155"/>
                        <a:pt x="1" y="334"/>
                      </a:cubicBezTo>
                      <a:lnTo>
                        <a:pt x="1" y="1632"/>
                      </a:lnTo>
                      <a:cubicBezTo>
                        <a:pt x="1" y="1822"/>
                        <a:pt x="191" y="1977"/>
                        <a:pt x="370" y="1977"/>
                      </a:cubicBezTo>
                      <a:cubicBezTo>
                        <a:pt x="560" y="1977"/>
                        <a:pt x="739" y="1822"/>
                        <a:pt x="739" y="1632"/>
                      </a:cubicBezTo>
                      <a:lnTo>
                        <a:pt x="739" y="334"/>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1994039" y="1759509"/>
                  <a:ext cx="22357" cy="59368"/>
                </a:xfrm>
                <a:custGeom>
                  <a:rect b="b" l="l" r="r" t="t"/>
                  <a:pathLst>
                    <a:path extrusionOk="0" h="1965" w="740">
                      <a:moveTo>
                        <a:pt x="370" y="0"/>
                      </a:moveTo>
                      <a:cubicBezTo>
                        <a:pt x="191" y="0"/>
                        <a:pt x="1" y="155"/>
                        <a:pt x="1" y="333"/>
                      </a:cubicBezTo>
                      <a:lnTo>
                        <a:pt x="1" y="1631"/>
                      </a:lnTo>
                      <a:cubicBezTo>
                        <a:pt x="1" y="1822"/>
                        <a:pt x="191" y="1965"/>
                        <a:pt x="370" y="1965"/>
                      </a:cubicBezTo>
                      <a:cubicBezTo>
                        <a:pt x="560" y="1965"/>
                        <a:pt x="739" y="1822"/>
                        <a:pt x="739" y="1631"/>
                      </a:cubicBezTo>
                      <a:lnTo>
                        <a:pt x="739" y="333"/>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28"/>
              <p:cNvSpPr/>
              <p:nvPr/>
            </p:nvSpPr>
            <p:spPr>
              <a:xfrm>
                <a:off x="1957362" y="2163441"/>
                <a:ext cx="95713" cy="95713"/>
              </a:xfrm>
              <a:custGeom>
                <a:rect b="b" l="l" r="r" t="t"/>
                <a:pathLst>
                  <a:path extrusionOk="0" h="3168" w="3168">
                    <a:moveTo>
                      <a:pt x="1584" y="1"/>
                    </a:moveTo>
                    <a:cubicBezTo>
                      <a:pt x="715" y="1"/>
                      <a:pt x="0" y="715"/>
                      <a:pt x="0" y="1584"/>
                    </a:cubicBezTo>
                    <a:cubicBezTo>
                      <a:pt x="0" y="2465"/>
                      <a:pt x="715" y="3168"/>
                      <a:pt x="1584" y="3168"/>
                    </a:cubicBezTo>
                    <a:cubicBezTo>
                      <a:pt x="2465" y="3168"/>
                      <a:pt x="3167" y="2465"/>
                      <a:pt x="3167" y="1584"/>
                    </a:cubicBezTo>
                    <a:cubicBezTo>
                      <a:pt x="3167" y="715"/>
                      <a:pt x="2465" y="1"/>
                      <a:pt x="1584"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1455575"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Late 60th</a:t>
                </a:r>
                <a:endParaRPr sz="1700">
                  <a:solidFill>
                    <a:srgbClr val="FFFFFF"/>
                  </a:solidFill>
                  <a:latin typeface="Fira Sans Extra Condensed"/>
                  <a:ea typeface="Fira Sans Extra Condensed"/>
                  <a:cs typeface="Fira Sans Extra Condensed"/>
                  <a:sym typeface="Fira Sans Extra Condensed"/>
                </a:endParaRPr>
              </a:p>
            </p:txBody>
          </p:sp>
          <p:sp>
            <p:nvSpPr>
              <p:cNvPr id="241" name="Google Shape;241;p28"/>
              <p:cNvSpPr txBox="1"/>
              <p:nvPr/>
            </p:nvSpPr>
            <p:spPr>
              <a:xfrm>
                <a:off x="1106100" y="3253375"/>
                <a:ext cx="1884600" cy="53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EAD1DC"/>
                    </a:solidFill>
                    <a:latin typeface="Roboto"/>
                    <a:ea typeface="Roboto"/>
                    <a:cs typeface="Roboto"/>
                    <a:sym typeface="Roboto"/>
                  </a:rPr>
                  <a:t>กลุ่มนักวิจัยตามมหาวิทยาลัยได้พยายามจำลองการมองเห็นของมนุษย์ โดยได้นำกล้องถ่ายรูปมาต่อกับคอมพิวเตอร์</a:t>
                </a:r>
                <a:endParaRPr sz="1200">
                  <a:solidFill>
                    <a:srgbClr val="EAD1DC"/>
                  </a:solidFill>
                  <a:latin typeface="Roboto"/>
                  <a:ea typeface="Roboto"/>
                  <a:cs typeface="Roboto"/>
                  <a:sym typeface="Roboto"/>
                </a:endParaRPr>
              </a:p>
            </p:txBody>
          </p:sp>
          <p:sp>
            <p:nvSpPr>
              <p:cNvPr id="242" name="Google Shape;242;p28"/>
              <p:cNvSpPr txBox="1"/>
              <p:nvPr/>
            </p:nvSpPr>
            <p:spPr>
              <a:xfrm>
                <a:off x="1106100" y="2906525"/>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00FF"/>
                    </a:solidFill>
                    <a:latin typeface="Fira Sans Extra Condensed Medium"/>
                    <a:ea typeface="Fira Sans Extra Condensed Medium"/>
                    <a:cs typeface="Fira Sans Extra Condensed Medium"/>
                    <a:sym typeface="Fira Sans Extra Condensed Medium"/>
                  </a:rPr>
                  <a:t>จุดกำเนิด CV</a:t>
                </a:r>
                <a:endParaRPr sz="1700">
                  <a:solidFill>
                    <a:srgbClr val="FF00FF"/>
                  </a:solidFill>
                  <a:latin typeface="Fira Sans Extra Condensed Medium"/>
                  <a:ea typeface="Fira Sans Extra Condensed Medium"/>
                  <a:cs typeface="Fira Sans Extra Condensed Medium"/>
                  <a:sym typeface="Fira Sans Extra Condensed Medium"/>
                </a:endParaRPr>
              </a:p>
            </p:txBody>
          </p:sp>
        </p:grpSp>
        <p:pic>
          <p:nvPicPr>
            <p:cNvPr id="243" name="Google Shape;243;p28"/>
            <p:cNvPicPr preferRelativeResize="0"/>
            <p:nvPr/>
          </p:nvPicPr>
          <p:blipFill>
            <a:blip r:embed="rId3">
              <a:alphaModFix/>
            </a:blip>
            <a:stretch>
              <a:fillRect/>
            </a:stretch>
          </p:blipFill>
          <p:spPr>
            <a:xfrm>
              <a:off x="1076814" y="979036"/>
              <a:ext cx="763825" cy="763825"/>
            </a:xfrm>
            <a:prstGeom prst="rect">
              <a:avLst/>
            </a:prstGeom>
            <a:noFill/>
            <a:ln>
              <a:noFill/>
            </a:ln>
          </p:spPr>
        </p:pic>
      </p:grpSp>
      <p:grpSp>
        <p:nvGrpSpPr>
          <p:cNvPr id="244" name="Google Shape;244;p28"/>
          <p:cNvGrpSpPr/>
          <p:nvPr/>
        </p:nvGrpSpPr>
        <p:grpSpPr>
          <a:xfrm>
            <a:off x="2065549" y="931975"/>
            <a:ext cx="1884600" cy="3786350"/>
            <a:chOff x="2065549" y="931975"/>
            <a:chExt cx="1884600" cy="3786350"/>
          </a:xfrm>
        </p:grpSpPr>
        <p:grpSp>
          <p:nvGrpSpPr>
            <p:cNvPr id="245" name="Google Shape;245;p28"/>
            <p:cNvGrpSpPr/>
            <p:nvPr/>
          </p:nvGrpSpPr>
          <p:grpSpPr>
            <a:xfrm>
              <a:off x="2065549" y="931975"/>
              <a:ext cx="1884600" cy="2984498"/>
              <a:chOff x="2385150" y="627175"/>
              <a:chExt cx="1884600" cy="2984498"/>
            </a:xfrm>
          </p:grpSpPr>
          <p:sp>
            <p:nvSpPr>
              <p:cNvPr id="246" name="Google Shape;246;p28"/>
              <p:cNvSpPr/>
              <p:nvPr/>
            </p:nvSpPr>
            <p:spPr>
              <a:xfrm>
                <a:off x="2717375"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1980</a:t>
                </a:r>
                <a:endParaRPr sz="1700">
                  <a:solidFill>
                    <a:srgbClr val="FFFFFF"/>
                  </a:solidFill>
                  <a:latin typeface="Fira Sans Extra Condensed"/>
                  <a:ea typeface="Fira Sans Extra Condensed"/>
                  <a:cs typeface="Fira Sans Extra Condensed"/>
                  <a:sym typeface="Fira Sans Extra Condensed"/>
                </a:endParaRPr>
              </a:p>
            </p:txBody>
          </p:sp>
          <p:grpSp>
            <p:nvGrpSpPr>
              <p:cNvPr id="247" name="Google Shape;247;p28"/>
              <p:cNvGrpSpPr/>
              <p:nvPr/>
            </p:nvGrpSpPr>
            <p:grpSpPr>
              <a:xfrm>
                <a:off x="3315568" y="3003358"/>
                <a:ext cx="22690" cy="608315"/>
                <a:chOff x="3315568" y="3003358"/>
                <a:chExt cx="22690" cy="608315"/>
              </a:xfrm>
            </p:grpSpPr>
            <p:sp>
              <p:nvSpPr>
                <p:cNvPr id="248" name="Google Shape;248;p28"/>
                <p:cNvSpPr/>
                <p:nvPr/>
              </p:nvSpPr>
              <p:spPr>
                <a:xfrm>
                  <a:off x="3315568" y="3551913"/>
                  <a:ext cx="22690" cy="59760"/>
                </a:xfrm>
                <a:custGeom>
                  <a:rect b="b" l="l" r="r" t="t"/>
                  <a:pathLst>
                    <a:path extrusionOk="0" h="1978" w="751">
                      <a:moveTo>
                        <a:pt x="0" y="1"/>
                      </a:moveTo>
                      <a:lnTo>
                        <a:pt x="0" y="798"/>
                      </a:lnTo>
                      <a:lnTo>
                        <a:pt x="0" y="1656"/>
                      </a:lnTo>
                      <a:lnTo>
                        <a:pt x="0" y="1930"/>
                      </a:lnTo>
                      <a:lnTo>
                        <a:pt x="215" y="1930"/>
                      </a:lnTo>
                      <a:cubicBezTo>
                        <a:pt x="274" y="1965"/>
                        <a:pt x="322" y="1977"/>
                        <a:pt x="393" y="1977"/>
                      </a:cubicBezTo>
                      <a:cubicBezTo>
                        <a:pt x="453" y="1977"/>
                        <a:pt x="512" y="1965"/>
                        <a:pt x="560" y="1930"/>
                      </a:cubicBezTo>
                      <a:lnTo>
                        <a:pt x="750" y="1930"/>
                      </a:lnTo>
                      <a:lnTo>
                        <a:pt x="750" y="1251"/>
                      </a:lnTo>
                      <a:lnTo>
                        <a:pt x="750" y="394"/>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3315568" y="3474239"/>
                  <a:ext cx="22690" cy="59730"/>
                </a:xfrm>
                <a:custGeom>
                  <a:rect b="b" l="l" r="r" t="t"/>
                  <a:pathLst>
                    <a:path extrusionOk="0" h="1977" w="751">
                      <a:moveTo>
                        <a:pt x="393" y="0"/>
                      </a:moveTo>
                      <a:cubicBezTo>
                        <a:pt x="334" y="0"/>
                        <a:pt x="286" y="12"/>
                        <a:pt x="238" y="36"/>
                      </a:cubicBezTo>
                      <a:lnTo>
                        <a:pt x="0" y="36"/>
                      </a:lnTo>
                      <a:lnTo>
                        <a:pt x="0" y="798"/>
                      </a:lnTo>
                      <a:lnTo>
                        <a:pt x="0" y="1655"/>
                      </a:lnTo>
                      <a:lnTo>
                        <a:pt x="0" y="1976"/>
                      </a:lnTo>
                      <a:lnTo>
                        <a:pt x="750" y="1976"/>
                      </a:lnTo>
                      <a:lnTo>
                        <a:pt x="750" y="1250"/>
                      </a:lnTo>
                      <a:lnTo>
                        <a:pt x="750" y="393"/>
                      </a:lnTo>
                      <a:lnTo>
                        <a:pt x="750" y="36"/>
                      </a:lnTo>
                      <a:lnTo>
                        <a:pt x="536" y="36"/>
                      </a:lnTo>
                      <a:cubicBezTo>
                        <a:pt x="488" y="12"/>
                        <a:pt x="441" y="0"/>
                        <a:pt x="393"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3315568" y="3394359"/>
                  <a:ext cx="22690" cy="60485"/>
                </a:xfrm>
                <a:custGeom>
                  <a:rect b="b" l="l" r="r" t="t"/>
                  <a:pathLst>
                    <a:path extrusionOk="0" h="2002" w="751">
                      <a:moveTo>
                        <a:pt x="0" y="1"/>
                      </a:moveTo>
                      <a:lnTo>
                        <a:pt x="0" y="870"/>
                      </a:lnTo>
                      <a:lnTo>
                        <a:pt x="0" y="1727"/>
                      </a:lnTo>
                      <a:lnTo>
                        <a:pt x="0" y="1942"/>
                      </a:lnTo>
                      <a:lnTo>
                        <a:pt x="191" y="1942"/>
                      </a:lnTo>
                      <a:cubicBezTo>
                        <a:pt x="250" y="1977"/>
                        <a:pt x="322" y="2001"/>
                        <a:pt x="393" y="2001"/>
                      </a:cubicBezTo>
                      <a:cubicBezTo>
                        <a:pt x="465" y="2001"/>
                        <a:pt x="524" y="1977"/>
                        <a:pt x="584" y="1942"/>
                      </a:cubicBezTo>
                      <a:lnTo>
                        <a:pt x="750" y="1942"/>
                      </a:lnTo>
                      <a:lnTo>
                        <a:pt x="750" y="1322"/>
                      </a:lnTo>
                      <a:lnTo>
                        <a:pt x="750" y="465"/>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3315568" y="3317379"/>
                  <a:ext cx="22690" cy="59035"/>
                </a:xfrm>
                <a:custGeom>
                  <a:rect b="b" l="l" r="r" t="t"/>
                  <a:pathLst>
                    <a:path extrusionOk="0" h="1954" w="751">
                      <a:moveTo>
                        <a:pt x="393" y="1"/>
                      </a:moveTo>
                      <a:cubicBezTo>
                        <a:pt x="346" y="1"/>
                        <a:pt x="310" y="1"/>
                        <a:pt x="274" y="25"/>
                      </a:cubicBezTo>
                      <a:lnTo>
                        <a:pt x="0" y="25"/>
                      </a:lnTo>
                      <a:lnTo>
                        <a:pt x="0" y="846"/>
                      </a:lnTo>
                      <a:lnTo>
                        <a:pt x="0" y="1703"/>
                      </a:lnTo>
                      <a:lnTo>
                        <a:pt x="0" y="1954"/>
                      </a:lnTo>
                      <a:lnTo>
                        <a:pt x="750" y="1954"/>
                      </a:lnTo>
                      <a:lnTo>
                        <a:pt x="750" y="1299"/>
                      </a:lnTo>
                      <a:lnTo>
                        <a:pt x="750" y="441"/>
                      </a:lnTo>
                      <a:lnTo>
                        <a:pt x="750" y="25"/>
                      </a:lnTo>
                      <a:lnTo>
                        <a:pt x="500" y="25"/>
                      </a:lnTo>
                      <a:cubicBezTo>
                        <a:pt x="465" y="1"/>
                        <a:pt x="429" y="1"/>
                        <a:pt x="393"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3315568" y="3237167"/>
                  <a:ext cx="22690" cy="62993"/>
                </a:xfrm>
                <a:custGeom>
                  <a:rect b="b" l="l" r="r" t="t"/>
                  <a:pathLst>
                    <a:path extrusionOk="0" h="2085" w="751">
                      <a:moveTo>
                        <a:pt x="72" y="1"/>
                      </a:moveTo>
                      <a:lnTo>
                        <a:pt x="0" y="72"/>
                      </a:lnTo>
                      <a:lnTo>
                        <a:pt x="0" y="929"/>
                      </a:lnTo>
                      <a:lnTo>
                        <a:pt x="0" y="1787"/>
                      </a:lnTo>
                      <a:lnTo>
                        <a:pt x="0" y="2084"/>
                      </a:lnTo>
                      <a:lnTo>
                        <a:pt x="750" y="2084"/>
                      </a:lnTo>
                      <a:lnTo>
                        <a:pt x="750" y="1382"/>
                      </a:lnTo>
                      <a:lnTo>
                        <a:pt x="750" y="525"/>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3315568" y="3160187"/>
                  <a:ext cx="22690" cy="59398"/>
                </a:xfrm>
                <a:custGeom>
                  <a:rect b="b" l="l" r="r" t="t"/>
                  <a:pathLst>
                    <a:path extrusionOk="0" h="1966" w="751">
                      <a:moveTo>
                        <a:pt x="393" y="1"/>
                      </a:moveTo>
                      <a:cubicBezTo>
                        <a:pt x="369" y="1"/>
                        <a:pt x="346" y="13"/>
                        <a:pt x="322" y="13"/>
                      </a:cubicBezTo>
                      <a:lnTo>
                        <a:pt x="0" y="13"/>
                      </a:lnTo>
                      <a:lnTo>
                        <a:pt x="0" y="25"/>
                      </a:lnTo>
                      <a:lnTo>
                        <a:pt x="0" y="49"/>
                      </a:lnTo>
                      <a:lnTo>
                        <a:pt x="0" y="906"/>
                      </a:lnTo>
                      <a:lnTo>
                        <a:pt x="0" y="1763"/>
                      </a:lnTo>
                      <a:lnTo>
                        <a:pt x="0" y="1953"/>
                      </a:lnTo>
                      <a:lnTo>
                        <a:pt x="298" y="1953"/>
                      </a:lnTo>
                      <a:cubicBezTo>
                        <a:pt x="334" y="1953"/>
                        <a:pt x="357" y="1965"/>
                        <a:pt x="393" y="1965"/>
                      </a:cubicBezTo>
                      <a:cubicBezTo>
                        <a:pt x="417" y="1965"/>
                        <a:pt x="441" y="1953"/>
                        <a:pt x="477" y="1953"/>
                      </a:cubicBezTo>
                      <a:lnTo>
                        <a:pt x="750" y="1953"/>
                      </a:lnTo>
                      <a:lnTo>
                        <a:pt x="750" y="1358"/>
                      </a:lnTo>
                      <a:lnTo>
                        <a:pt x="750" y="501"/>
                      </a:lnTo>
                      <a:lnTo>
                        <a:pt x="750" y="13"/>
                      </a:lnTo>
                      <a:lnTo>
                        <a:pt x="453" y="13"/>
                      </a:lnTo>
                      <a:cubicBezTo>
                        <a:pt x="429" y="13"/>
                        <a:pt x="405" y="1"/>
                        <a:pt x="393"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3315931" y="3081788"/>
                  <a:ext cx="22327" cy="60818"/>
                </a:xfrm>
                <a:custGeom>
                  <a:rect b="b" l="l" r="r" t="t"/>
                  <a:pathLst>
                    <a:path extrusionOk="0" h="2013" w="739">
                      <a:moveTo>
                        <a:pt x="381" y="0"/>
                      </a:moveTo>
                      <a:cubicBezTo>
                        <a:pt x="298" y="0"/>
                        <a:pt x="226" y="36"/>
                        <a:pt x="167" y="84"/>
                      </a:cubicBezTo>
                      <a:lnTo>
                        <a:pt x="72" y="84"/>
                      </a:lnTo>
                      <a:lnTo>
                        <a:pt x="0" y="72"/>
                      </a:lnTo>
                      <a:lnTo>
                        <a:pt x="0" y="929"/>
                      </a:lnTo>
                      <a:lnTo>
                        <a:pt x="0" y="1786"/>
                      </a:lnTo>
                      <a:lnTo>
                        <a:pt x="0" y="2012"/>
                      </a:lnTo>
                      <a:lnTo>
                        <a:pt x="738" y="2012"/>
                      </a:lnTo>
                      <a:lnTo>
                        <a:pt x="738" y="1381"/>
                      </a:lnTo>
                      <a:lnTo>
                        <a:pt x="738" y="524"/>
                      </a:lnTo>
                      <a:lnTo>
                        <a:pt x="738" y="84"/>
                      </a:lnTo>
                      <a:lnTo>
                        <a:pt x="584" y="84"/>
                      </a:lnTo>
                      <a:cubicBezTo>
                        <a:pt x="524" y="36"/>
                        <a:pt x="453" y="0"/>
                        <a:pt x="381"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3317351" y="3081788"/>
                  <a:ext cx="755" cy="2175"/>
                </a:xfrm>
                <a:custGeom>
                  <a:rect b="b" l="l" r="r" t="t"/>
                  <a:pathLst>
                    <a:path extrusionOk="0" h="72" w="25">
                      <a:moveTo>
                        <a:pt x="1" y="0"/>
                      </a:moveTo>
                      <a:lnTo>
                        <a:pt x="1" y="72"/>
                      </a:lnTo>
                      <a:lnTo>
                        <a:pt x="25" y="0"/>
                      </a:ln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3315568" y="3003358"/>
                  <a:ext cx="22690" cy="59035"/>
                </a:xfrm>
                <a:custGeom>
                  <a:rect b="b" l="l" r="r" t="t"/>
                  <a:pathLst>
                    <a:path extrusionOk="0" h="1954" w="751">
                      <a:moveTo>
                        <a:pt x="0" y="1"/>
                      </a:moveTo>
                      <a:lnTo>
                        <a:pt x="0" y="36"/>
                      </a:lnTo>
                      <a:lnTo>
                        <a:pt x="0" y="96"/>
                      </a:lnTo>
                      <a:lnTo>
                        <a:pt x="0" y="953"/>
                      </a:lnTo>
                      <a:lnTo>
                        <a:pt x="0" y="1811"/>
                      </a:lnTo>
                      <a:lnTo>
                        <a:pt x="0" y="1930"/>
                      </a:lnTo>
                      <a:lnTo>
                        <a:pt x="250" y="1930"/>
                      </a:lnTo>
                      <a:cubicBezTo>
                        <a:pt x="298" y="1953"/>
                        <a:pt x="346" y="1953"/>
                        <a:pt x="393" y="1953"/>
                      </a:cubicBezTo>
                      <a:cubicBezTo>
                        <a:pt x="441" y="1953"/>
                        <a:pt x="477" y="1953"/>
                        <a:pt x="524" y="1930"/>
                      </a:cubicBezTo>
                      <a:lnTo>
                        <a:pt x="750" y="1930"/>
                      </a:lnTo>
                      <a:lnTo>
                        <a:pt x="750" y="1406"/>
                      </a:lnTo>
                      <a:lnTo>
                        <a:pt x="750" y="548"/>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8"/>
              <p:cNvSpPr/>
              <p:nvPr/>
            </p:nvSpPr>
            <p:spPr>
              <a:xfrm>
                <a:off x="3279586" y="2876740"/>
                <a:ext cx="95713" cy="95713"/>
              </a:xfrm>
              <a:custGeom>
                <a:rect b="b" l="l" r="r" t="t"/>
                <a:pathLst>
                  <a:path extrusionOk="0" h="3168" w="3168">
                    <a:moveTo>
                      <a:pt x="1584" y="1"/>
                    </a:moveTo>
                    <a:cubicBezTo>
                      <a:pt x="703" y="1"/>
                      <a:pt x="1" y="715"/>
                      <a:pt x="1" y="1584"/>
                    </a:cubicBezTo>
                    <a:cubicBezTo>
                      <a:pt x="1" y="2465"/>
                      <a:pt x="703" y="3168"/>
                      <a:pt x="1584" y="3168"/>
                    </a:cubicBezTo>
                    <a:cubicBezTo>
                      <a:pt x="2453" y="3168"/>
                      <a:pt x="3168" y="2465"/>
                      <a:pt x="3168" y="1584"/>
                    </a:cubicBezTo>
                    <a:cubicBezTo>
                      <a:pt x="3168" y="715"/>
                      <a:pt x="2453" y="1"/>
                      <a:pt x="1584"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txBox="1"/>
              <p:nvPr/>
            </p:nvSpPr>
            <p:spPr>
              <a:xfrm>
                <a:off x="2385150" y="627175"/>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00"/>
                    </a:solidFill>
                    <a:latin typeface="Fira Sans Extra Condensed Medium"/>
                    <a:ea typeface="Fira Sans Extra Condensed Medium"/>
                    <a:cs typeface="Fira Sans Extra Condensed Medium"/>
                    <a:sym typeface="Fira Sans Extra Condensed Medium"/>
                  </a:rPr>
                  <a:t>Neocognitron</a:t>
                </a:r>
                <a:endParaRPr sz="1700">
                  <a:solidFill>
                    <a:srgbClr val="FFFF00"/>
                  </a:solidFill>
                  <a:latin typeface="Fira Sans Extra Condensed Medium"/>
                  <a:ea typeface="Fira Sans Extra Condensed Medium"/>
                  <a:cs typeface="Fira Sans Extra Condensed Medium"/>
                  <a:sym typeface="Fira Sans Extra Condensed Medium"/>
                </a:endParaRPr>
              </a:p>
            </p:txBody>
          </p:sp>
          <p:sp>
            <p:nvSpPr>
              <p:cNvPr id="259" name="Google Shape;259;p28"/>
              <p:cNvSpPr txBox="1"/>
              <p:nvPr/>
            </p:nvSpPr>
            <p:spPr>
              <a:xfrm>
                <a:off x="2385150" y="974025"/>
                <a:ext cx="1884600" cy="53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2CC"/>
                    </a:solidFill>
                    <a:latin typeface="Roboto"/>
                    <a:ea typeface="Roboto"/>
                    <a:cs typeface="Roboto"/>
                    <a:sym typeface="Roboto"/>
                  </a:rPr>
                  <a:t>ต้นแบบของ Convolutional Neural Network คิดค้นโดย Kunihiko Fukushima สำหรับ  handwritten character recognition และ pattern recognition</a:t>
                </a:r>
                <a:endParaRPr sz="1200">
                  <a:solidFill>
                    <a:srgbClr val="FFF2CC"/>
                  </a:solidFill>
                  <a:latin typeface="Roboto"/>
                  <a:ea typeface="Roboto"/>
                  <a:cs typeface="Roboto"/>
                  <a:sym typeface="Roboto"/>
                </a:endParaRPr>
              </a:p>
            </p:txBody>
          </p:sp>
        </p:grpSp>
        <p:pic>
          <p:nvPicPr>
            <p:cNvPr id="260" name="Google Shape;260;p28"/>
            <p:cNvPicPr preferRelativeResize="0"/>
            <p:nvPr/>
          </p:nvPicPr>
          <p:blipFill>
            <a:blip r:embed="rId4">
              <a:alphaModFix/>
            </a:blip>
            <a:stretch>
              <a:fillRect/>
            </a:stretch>
          </p:blipFill>
          <p:spPr>
            <a:xfrm>
              <a:off x="2452205" y="4063975"/>
              <a:ext cx="1100500" cy="654350"/>
            </a:xfrm>
            <a:prstGeom prst="rect">
              <a:avLst/>
            </a:prstGeom>
            <a:noFill/>
            <a:ln>
              <a:noFill/>
            </a:ln>
          </p:spPr>
        </p:pic>
      </p:grpSp>
      <p:grpSp>
        <p:nvGrpSpPr>
          <p:cNvPr id="261" name="Google Shape;261;p28"/>
          <p:cNvGrpSpPr/>
          <p:nvPr/>
        </p:nvGrpSpPr>
        <p:grpSpPr>
          <a:xfrm>
            <a:off x="3624399" y="1002350"/>
            <a:ext cx="1884600" cy="3090950"/>
            <a:chOff x="3624399" y="1002350"/>
            <a:chExt cx="1884600" cy="3090950"/>
          </a:xfrm>
        </p:grpSpPr>
        <p:grpSp>
          <p:nvGrpSpPr>
            <p:cNvPr id="262" name="Google Shape;262;p28"/>
            <p:cNvGrpSpPr/>
            <p:nvPr/>
          </p:nvGrpSpPr>
          <p:grpSpPr>
            <a:xfrm>
              <a:off x="3624399" y="1828688"/>
              <a:ext cx="1884600" cy="2264612"/>
              <a:chOff x="3639200" y="1523888"/>
              <a:chExt cx="1884600" cy="2264612"/>
            </a:xfrm>
          </p:grpSpPr>
          <p:sp>
            <p:nvSpPr>
              <p:cNvPr id="263" name="Google Shape;263;p28"/>
              <p:cNvSpPr/>
              <p:nvPr/>
            </p:nvSpPr>
            <p:spPr>
              <a:xfrm>
                <a:off x="3988670" y="2351932"/>
                <a:ext cx="1185659" cy="384212"/>
              </a:xfrm>
              <a:custGeom>
                <a:rect b="b" l="l" r="r" t="t"/>
                <a:pathLst>
                  <a:path extrusionOk="0" h="12717" w="39244">
                    <a:moveTo>
                      <a:pt x="37934" y="5037"/>
                    </a:moveTo>
                    <a:lnTo>
                      <a:pt x="37934" y="1406"/>
                    </a:lnTo>
                    <a:cubicBezTo>
                      <a:pt x="37934" y="632"/>
                      <a:pt x="37302" y="1"/>
                      <a:pt x="36517" y="1"/>
                    </a:cubicBezTo>
                    <a:lnTo>
                      <a:pt x="1417" y="1"/>
                    </a:ln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close/>
                  </a:path>
                </a:pathLst>
              </a:custGeom>
              <a:solidFill>
                <a:srgbClr val="F754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2001</a:t>
                </a:r>
                <a:endParaRPr sz="1700">
                  <a:solidFill>
                    <a:srgbClr val="FFFFFF"/>
                  </a:solidFill>
                  <a:latin typeface="Fira Sans Extra Condensed"/>
                  <a:ea typeface="Fira Sans Extra Condensed"/>
                  <a:cs typeface="Fira Sans Extra Condensed"/>
                  <a:sym typeface="Fira Sans Extra Condensed"/>
                </a:endParaRPr>
              </a:p>
            </p:txBody>
          </p:sp>
          <p:grpSp>
            <p:nvGrpSpPr>
              <p:cNvPr id="264" name="Google Shape;264;p28"/>
              <p:cNvGrpSpPr/>
              <p:nvPr/>
            </p:nvGrpSpPr>
            <p:grpSpPr>
              <a:xfrm>
                <a:off x="4570155" y="1523888"/>
                <a:ext cx="22690" cy="608648"/>
                <a:chOff x="4547520" y="1523888"/>
                <a:chExt cx="22690" cy="608648"/>
              </a:xfrm>
            </p:grpSpPr>
            <p:sp>
              <p:nvSpPr>
                <p:cNvPr id="265" name="Google Shape;265;p28"/>
                <p:cNvSpPr/>
                <p:nvPr/>
              </p:nvSpPr>
              <p:spPr>
                <a:xfrm>
                  <a:off x="4547520" y="1523888"/>
                  <a:ext cx="22327" cy="59368"/>
                </a:xfrm>
                <a:custGeom>
                  <a:rect b="b" l="l" r="r" t="t"/>
                  <a:pathLst>
                    <a:path extrusionOk="0" h="1965" w="739">
                      <a:moveTo>
                        <a:pt x="595" y="0"/>
                      </a:moveTo>
                      <a:lnTo>
                        <a:pt x="441" y="0"/>
                      </a:lnTo>
                      <a:lnTo>
                        <a:pt x="298" y="0"/>
                      </a:lnTo>
                      <a:lnTo>
                        <a:pt x="143" y="0"/>
                      </a:lnTo>
                      <a:lnTo>
                        <a:pt x="0" y="0"/>
                      </a:lnTo>
                      <a:lnTo>
                        <a:pt x="0" y="12"/>
                      </a:lnTo>
                      <a:lnTo>
                        <a:pt x="0" y="1941"/>
                      </a:lnTo>
                      <a:lnTo>
                        <a:pt x="143" y="1941"/>
                      </a:lnTo>
                      <a:lnTo>
                        <a:pt x="238" y="1941"/>
                      </a:lnTo>
                      <a:cubicBezTo>
                        <a:pt x="274" y="1953"/>
                        <a:pt x="322" y="1965"/>
                        <a:pt x="369" y="1965"/>
                      </a:cubicBezTo>
                      <a:cubicBezTo>
                        <a:pt x="429" y="1965"/>
                        <a:pt x="476" y="1953"/>
                        <a:pt x="512" y="1941"/>
                      </a:cubicBezTo>
                      <a:lnTo>
                        <a:pt x="595" y="1941"/>
                      </a:lnTo>
                      <a:lnTo>
                        <a:pt x="738" y="1941"/>
                      </a:lnTo>
                      <a:lnTo>
                        <a:pt x="738" y="12"/>
                      </a:lnTo>
                      <a:lnTo>
                        <a:pt x="738" y="0"/>
                      </a:lnTo>
                      <a:close/>
                    </a:path>
                  </a:pathLst>
                </a:custGeom>
                <a:solidFill>
                  <a:srgbClr val="F75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4547520" y="1602650"/>
                  <a:ext cx="22327" cy="60848"/>
                </a:xfrm>
                <a:custGeom>
                  <a:rect b="b" l="l" r="r" t="t"/>
                  <a:pathLst>
                    <a:path extrusionOk="0" h="2014" w="739">
                      <a:moveTo>
                        <a:pt x="572" y="72"/>
                      </a:moveTo>
                      <a:cubicBezTo>
                        <a:pt x="524" y="25"/>
                        <a:pt x="453" y="1"/>
                        <a:pt x="369" y="1"/>
                      </a:cubicBezTo>
                      <a:cubicBezTo>
                        <a:pt x="298" y="1"/>
                        <a:pt x="226" y="25"/>
                        <a:pt x="179" y="72"/>
                      </a:cubicBezTo>
                      <a:lnTo>
                        <a:pt x="143" y="72"/>
                      </a:lnTo>
                      <a:lnTo>
                        <a:pt x="0" y="72"/>
                      </a:lnTo>
                      <a:lnTo>
                        <a:pt x="0" y="1954"/>
                      </a:lnTo>
                      <a:lnTo>
                        <a:pt x="0" y="2013"/>
                      </a:lnTo>
                      <a:lnTo>
                        <a:pt x="143" y="2013"/>
                      </a:lnTo>
                      <a:lnTo>
                        <a:pt x="298" y="2013"/>
                      </a:lnTo>
                      <a:lnTo>
                        <a:pt x="441" y="2013"/>
                      </a:lnTo>
                      <a:lnTo>
                        <a:pt x="595" y="2013"/>
                      </a:lnTo>
                      <a:lnTo>
                        <a:pt x="738" y="2013"/>
                      </a:lnTo>
                      <a:lnTo>
                        <a:pt x="738" y="1954"/>
                      </a:lnTo>
                      <a:lnTo>
                        <a:pt x="738" y="72"/>
                      </a:lnTo>
                      <a:lnTo>
                        <a:pt x="595" y="72"/>
                      </a:lnTo>
                      <a:close/>
                    </a:path>
                  </a:pathLst>
                </a:custGeom>
                <a:solidFill>
                  <a:srgbClr val="F75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4547520" y="1681079"/>
                  <a:ext cx="22327" cy="59035"/>
                </a:xfrm>
                <a:custGeom>
                  <a:rect b="b" l="l" r="r" t="t"/>
                  <a:pathLst>
                    <a:path extrusionOk="0" h="1954" w="739">
                      <a:moveTo>
                        <a:pt x="441" y="12"/>
                      </a:moveTo>
                      <a:lnTo>
                        <a:pt x="393" y="12"/>
                      </a:lnTo>
                      <a:cubicBezTo>
                        <a:pt x="393" y="0"/>
                        <a:pt x="381" y="0"/>
                        <a:pt x="369" y="0"/>
                      </a:cubicBezTo>
                      <a:cubicBezTo>
                        <a:pt x="369" y="0"/>
                        <a:pt x="357" y="0"/>
                        <a:pt x="357" y="12"/>
                      </a:cubicBezTo>
                      <a:lnTo>
                        <a:pt x="298" y="12"/>
                      </a:lnTo>
                      <a:lnTo>
                        <a:pt x="143" y="12"/>
                      </a:lnTo>
                      <a:lnTo>
                        <a:pt x="0" y="12"/>
                      </a:lnTo>
                      <a:lnTo>
                        <a:pt x="0" y="1941"/>
                      </a:lnTo>
                      <a:lnTo>
                        <a:pt x="143" y="1941"/>
                      </a:lnTo>
                      <a:lnTo>
                        <a:pt x="274" y="1941"/>
                      </a:lnTo>
                      <a:cubicBezTo>
                        <a:pt x="310" y="1953"/>
                        <a:pt x="333" y="1953"/>
                        <a:pt x="369" y="1953"/>
                      </a:cubicBezTo>
                      <a:cubicBezTo>
                        <a:pt x="405" y="1953"/>
                        <a:pt x="441" y="1953"/>
                        <a:pt x="476" y="1941"/>
                      </a:cubicBezTo>
                      <a:lnTo>
                        <a:pt x="595" y="1941"/>
                      </a:lnTo>
                      <a:lnTo>
                        <a:pt x="738" y="1941"/>
                      </a:lnTo>
                      <a:lnTo>
                        <a:pt x="738" y="12"/>
                      </a:lnTo>
                      <a:lnTo>
                        <a:pt x="595" y="12"/>
                      </a:lnTo>
                      <a:close/>
                    </a:path>
                  </a:pathLst>
                </a:custGeom>
                <a:solidFill>
                  <a:srgbClr val="F75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4547520" y="1757696"/>
                  <a:ext cx="22327" cy="62993"/>
                </a:xfrm>
                <a:custGeom>
                  <a:rect b="b" l="l" r="r" t="t"/>
                  <a:pathLst>
                    <a:path extrusionOk="0" h="2085" w="739">
                      <a:moveTo>
                        <a:pt x="441" y="1"/>
                      </a:moveTo>
                      <a:lnTo>
                        <a:pt x="298" y="1"/>
                      </a:lnTo>
                      <a:lnTo>
                        <a:pt x="143" y="1"/>
                      </a:lnTo>
                      <a:lnTo>
                        <a:pt x="0" y="1"/>
                      </a:lnTo>
                      <a:lnTo>
                        <a:pt x="0" y="60"/>
                      </a:lnTo>
                      <a:lnTo>
                        <a:pt x="0" y="2025"/>
                      </a:lnTo>
                      <a:lnTo>
                        <a:pt x="0" y="2084"/>
                      </a:lnTo>
                      <a:lnTo>
                        <a:pt x="143" y="2084"/>
                      </a:lnTo>
                      <a:lnTo>
                        <a:pt x="298" y="2084"/>
                      </a:lnTo>
                      <a:lnTo>
                        <a:pt x="441" y="2084"/>
                      </a:lnTo>
                      <a:lnTo>
                        <a:pt x="595" y="2084"/>
                      </a:lnTo>
                      <a:lnTo>
                        <a:pt x="738" y="2084"/>
                      </a:lnTo>
                      <a:lnTo>
                        <a:pt x="738" y="2025"/>
                      </a:lnTo>
                      <a:lnTo>
                        <a:pt x="738" y="60"/>
                      </a:lnTo>
                      <a:lnTo>
                        <a:pt x="738" y="1"/>
                      </a:lnTo>
                      <a:lnTo>
                        <a:pt x="595" y="1"/>
                      </a:lnTo>
                      <a:close/>
                    </a:path>
                  </a:pathLst>
                </a:custGeom>
                <a:solidFill>
                  <a:srgbClr val="F75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4547520" y="1838271"/>
                  <a:ext cx="22327" cy="59035"/>
                </a:xfrm>
                <a:custGeom>
                  <a:rect b="b" l="l" r="r" t="t"/>
                  <a:pathLst>
                    <a:path extrusionOk="0" h="1954" w="739">
                      <a:moveTo>
                        <a:pt x="476" y="12"/>
                      </a:moveTo>
                      <a:cubicBezTo>
                        <a:pt x="441" y="0"/>
                        <a:pt x="405" y="0"/>
                        <a:pt x="369" y="0"/>
                      </a:cubicBezTo>
                      <a:cubicBezTo>
                        <a:pt x="333" y="0"/>
                        <a:pt x="310" y="0"/>
                        <a:pt x="274" y="12"/>
                      </a:cubicBezTo>
                      <a:lnTo>
                        <a:pt x="143" y="12"/>
                      </a:lnTo>
                      <a:lnTo>
                        <a:pt x="0" y="12"/>
                      </a:lnTo>
                      <a:lnTo>
                        <a:pt x="0" y="1953"/>
                      </a:lnTo>
                      <a:lnTo>
                        <a:pt x="143" y="1953"/>
                      </a:lnTo>
                      <a:lnTo>
                        <a:pt x="298" y="1953"/>
                      </a:lnTo>
                      <a:lnTo>
                        <a:pt x="357" y="1953"/>
                      </a:lnTo>
                      <a:cubicBezTo>
                        <a:pt x="369" y="1953"/>
                        <a:pt x="369" y="1953"/>
                        <a:pt x="369" y="1953"/>
                      </a:cubicBezTo>
                      <a:cubicBezTo>
                        <a:pt x="381" y="1953"/>
                        <a:pt x="381" y="1953"/>
                        <a:pt x="393" y="1953"/>
                      </a:cubicBezTo>
                      <a:lnTo>
                        <a:pt x="441" y="1953"/>
                      </a:lnTo>
                      <a:lnTo>
                        <a:pt x="595" y="1953"/>
                      </a:lnTo>
                      <a:lnTo>
                        <a:pt x="738" y="1953"/>
                      </a:lnTo>
                      <a:lnTo>
                        <a:pt x="738" y="12"/>
                      </a:lnTo>
                      <a:lnTo>
                        <a:pt x="595" y="12"/>
                      </a:lnTo>
                      <a:close/>
                    </a:path>
                  </a:pathLst>
                </a:custGeom>
                <a:solidFill>
                  <a:srgbClr val="F75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4547520" y="1915251"/>
                  <a:ext cx="22327" cy="60455"/>
                </a:xfrm>
                <a:custGeom>
                  <a:rect b="b" l="l" r="r" t="t"/>
                  <a:pathLst>
                    <a:path extrusionOk="0" h="2001" w="739">
                      <a:moveTo>
                        <a:pt x="441" y="0"/>
                      </a:moveTo>
                      <a:lnTo>
                        <a:pt x="298" y="0"/>
                      </a:lnTo>
                      <a:lnTo>
                        <a:pt x="143" y="0"/>
                      </a:lnTo>
                      <a:lnTo>
                        <a:pt x="0" y="0"/>
                      </a:lnTo>
                      <a:lnTo>
                        <a:pt x="0" y="48"/>
                      </a:lnTo>
                      <a:lnTo>
                        <a:pt x="0" y="1929"/>
                      </a:lnTo>
                      <a:lnTo>
                        <a:pt x="143" y="1929"/>
                      </a:lnTo>
                      <a:lnTo>
                        <a:pt x="179" y="1929"/>
                      </a:lnTo>
                      <a:cubicBezTo>
                        <a:pt x="226" y="1977"/>
                        <a:pt x="298" y="2001"/>
                        <a:pt x="369" y="2001"/>
                      </a:cubicBezTo>
                      <a:cubicBezTo>
                        <a:pt x="453" y="2001"/>
                        <a:pt x="512" y="1977"/>
                        <a:pt x="572" y="1929"/>
                      </a:cubicBezTo>
                      <a:lnTo>
                        <a:pt x="595" y="1929"/>
                      </a:lnTo>
                      <a:lnTo>
                        <a:pt x="738" y="1929"/>
                      </a:lnTo>
                      <a:lnTo>
                        <a:pt x="738" y="48"/>
                      </a:lnTo>
                      <a:lnTo>
                        <a:pt x="738" y="0"/>
                      </a:lnTo>
                      <a:lnTo>
                        <a:pt x="595" y="0"/>
                      </a:lnTo>
                      <a:close/>
                    </a:path>
                  </a:pathLst>
                </a:custGeom>
                <a:solidFill>
                  <a:srgbClr val="F75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4547520" y="1995101"/>
                  <a:ext cx="22327" cy="59398"/>
                </a:xfrm>
                <a:custGeom>
                  <a:rect b="b" l="l" r="r" t="t"/>
                  <a:pathLst>
                    <a:path extrusionOk="0" h="1966" w="739">
                      <a:moveTo>
                        <a:pt x="512" y="36"/>
                      </a:moveTo>
                      <a:cubicBezTo>
                        <a:pt x="476" y="13"/>
                        <a:pt x="429" y="1"/>
                        <a:pt x="369" y="1"/>
                      </a:cubicBezTo>
                      <a:cubicBezTo>
                        <a:pt x="322" y="1"/>
                        <a:pt x="274" y="13"/>
                        <a:pt x="238" y="36"/>
                      </a:cubicBezTo>
                      <a:lnTo>
                        <a:pt x="143" y="36"/>
                      </a:lnTo>
                      <a:lnTo>
                        <a:pt x="0" y="36"/>
                      </a:lnTo>
                      <a:lnTo>
                        <a:pt x="0" y="1953"/>
                      </a:lnTo>
                      <a:lnTo>
                        <a:pt x="0" y="1965"/>
                      </a:lnTo>
                      <a:lnTo>
                        <a:pt x="143" y="1965"/>
                      </a:lnTo>
                      <a:lnTo>
                        <a:pt x="298" y="1965"/>
                      </a:lnTo>
                      <a:lnTo>
                        <a:pt x="441" y="1965"/>
                      </a:lnTo>
                      <a:lnTo>
                        <a:pt x="595" y="1965"/>
                      </a:lnTo>
                      <a:lnTo>
                        <a:pt x="738" y="1965"/>
                      </a:lnTo>
                      <a:lnTo>
                        <a:pt x="738" y="1953"/>
                      </a:lnTo>
                      <a:lnTo>
                        <a:pt x="738" y="36"/>
                      </a:lnTo>
                      <a:lnTo>
                        <a:pt x="595" y="36"/>
                      </a:lnTo>
                      <a:close/>
                    </a:path>
                  </a:pathLst>
                </a:custGeom>
                <a:solidFill>
                  <a:srgbClr val="F75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4547520" y="2072443"/>
                  <a:ext cx="22690" cy="60093"/>
                </a:xfrm>
                <a:custGeom>
                  <a:rect b="b" l="l" r="r" t="t"/>
                  <a:pathLst>
                    <a:path extrusionOk="0" h="1989" w="751">
                      <a:moveTo>
                        <a:pt x="441" y="0"/>
                      </a:moveTo>
                      <a:lnTo>
                        <a:pt x="298" y="0"/>
                      </a:lnTo>
                      <a:lnTo>
                        <a:pt x="143" y="0"/>
                      </a:lnTo>
                      <a:lnTo>
                        <a:pt x="0" y="0"/>
                      </a:lnTo>
                      <a:lnTo>
                        <a:pt x="0" y="36"/>
                      </a:lnTo>
                      <a:lnTo>
                        <a:pt x="0" y="1941"/>
                      </a:lnTo>
                      <a:lnTo>
                        <a:pt x="143" y="1941"/>
                      </a:lnTo>
                      <a:lnTo>
                        <a:pt x="202" y="1941"/>
                      </a:lnTo>
                      <a:cubicBezTo>
                        <a:pt x="250" y="1965"/>
                        <a:pt x="310" y="1989"/>
                        <a:pt x="369" y="1989"/>
                      </a:cubicBezTo>
                      <a:cubicBezTo>
                        <a:pt x="441" y="1989"/>
                        <a:pt x="500" y="1965"/>
                        <a:pt x="548" y="1941"/>
                      </a:cubicBezTo>
                      <a:lnTo>
                        <a:pt x="595" y="1941"/>
                      </a:lnTo>
                      <a:lnTo>
                        <a:pt x="750" y="1941"/>
                      </a:lnTo>
                      <a:lnTo>
                        <a:pt x="750" y="36"/>
                      </a:lnTo>
                      <a:lnTo>
                        <a:pt x="750" y="0"/>
                      </a:lnTo>
                      <a:lnTo>
                        <a:pt x="595" y="0"/>
                      </a:lnTo>
                      <a:close/>
                    </a:path>
                  </a:pathLst>
                </a:custGeom>
                <a:solidFill>
                  <a:srgbClr val="F75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8"/>
              <p:cNvSpPr/>
              <p:nvPr/>
            </p:nvSpPr>
            <p:spPr>
              <a:xfrm>
                <a:off x="4533643" y="2163441"/>
                <a:ext cx="95713" cy="95713"/>
              </a:xfrm>
              <a:custGeom>
                <a:rect b="b" l="l" r="r" t="t"/>
                <a:pathLst>
                  <a:path extrusionOk="0" h="3168" w="3168">
                    <a:moveTo>
                      <a:pt x="3168" y="1584"/>
                    </a:moveTo>
                    <a:cubicBezTo>
                      <a:pt x="3168" y="2465"/>
                      <a:pt x="2465" y="3168"/>
                      <a:pt x="1584" y="3168"/>
                    </a:cubicBezTo>
                    <a:cubicBezTo>
                      <a:pt x="715" y="3168"/>
                      <a:pt x="1" y="2465"/>
                      <a:pt x="1" y="1584"/>
                    </a:cubicBezTo>
                    <a:cubicBezTo>
                      <a:pt x="1" y="715"/>
                      <a:pt x="715" y="1"/>
                      <a:pt x="1584" y="1"/>
                    </a:cubicBezTo>
                    <a:cubicBezTo>
                      <a:pt x="2465" y="1"/>
                      <a:pt x="3168" y="715"/>
                      <a:pt x="3168" y="1584"/>
                    </a:cubicBezTo>
                    <a:close/>
                  </a:path>
                </a:pathLst>
              </a:custGeom>
              <a:solidFill>
                <a:srgbClr val="F75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txBox="1"/>
              <p:nvPr/>
            </p:nvSpPr>
            <p:spPr>
              <a:xfrm>
                <a:off x="3639200" y="2906750"/>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00FF00"/>
                    </a:solidFill>
                    <a:latin typeface="Fira Sans Extra Condensed Medium"/>
                    <a:ea typeface="Fira Sans Extra Condensed Medium"/>
                    <a:cs typeface="Fira Sans Extra Condensed Medium"/>
                    <a:sym typeface="Fira Sans Extra Condensed Medium"/>
                  </a:rPr>
                  <a:t>Face detection</a:t>
                </a:r>
                <a:endParaRPr sz="1700">
                  <a:solidFill>
                    <a:srgbClr val="00FF00"/>
                  </a:solidFill>
                  <a:latin typeface="Fira Sans Extra Condensed Medium"/>
                  <a:ea typeface="Fira Sans Extra Condensed Medium"/>
                  <a:cs typeface="Fira Sans Extra Condensed Medium"/>
                  <a:sym typeface="Fira Sans Extra Condensed Medium"/>
                </a:endParaRPr>
              </a:p>
            </p:txBody>
          </p:sp>
          <p:sp>
            <p:nvSpPr>
              <p:cNvPr id="275" name="Google Shape;275;p28"/>
              <p:cNvSpPr txBox="1"/>
              <p:nvPr/>
            </p:nvSpPr>
            <p:spPr>
              <a:xfrm>
                <a:off x="3639200" y="3253600"/>
                <a:ext cx="18846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D9EAD3"/>
                    </a:solidFill>
                    <a:latin typeface="Roboto"/>
                    <a:ea typeface="Roboto"/>
                    <a:cs typeface="Roboto"/>
                    <a:sym typeface="Roboto"/>
                  </a:rPr>
                  <a:t>Viola และ Jones นักวิจัยจาก MIT นำเสนอ the world first real time face detection framework</a:t>
                </a:r>
                <a:endParaRPr sz="1200">
                  <a:solidFill>
                    <a:srgbClr val="D9EAD3"/>
                  </a:solidFill>
                  <a:latin typeface="Roboto"/>
                  <a:ea typeface="Roboto"/>
                  <a:cs typeface="Roboto"/>
                  <a:sym typeface="Roboto"/>
                </a:endParaRPr>
              </a:p>
            </p:txBody>
          </p:sp>
        </p:grpSp>
        <p:pic>
          <p:nvPicPr>
            <p:cNvPr id="276" name="Google Shape;276;p28"/>
            <p:cNvPicPr preferRelativeResize="0"/>
            <p:nvPr/>
          </p:nvPicPr>
          <p:blipFill>
            <a:blip r:embed="rId5">
              <a:alphaModFix/>
            </a:blip>
            <a:stretch>
              <a:fillRect/>
            </a:stretch>
          </p:blipFill>
          <p:spPr>
            <a:xfrm>
              <a:off x="4213413" y="1002350"/>
              <a:ext cx="717175" cy="717175"/>
            </a:xfrm>
            <a:prstGeom prst="rect">
              <a:avLst/>
            </a:prstGeom>
            <a:noFill/>
            <a:ln>
              <a:noFill/>
            </a:ln>
          </p:spPr>
        </p:pic>
      </p:grpSp>
      <p:grpSp>
        <p:nvGrpSpPr>
          <p:cNvPr id="277" name="Google Shape;277;p28"/>
          <p:cNvGrpSpPr/>
          <p:nvPr/>
        </p:nvGrpSpPr>
        <p:grpSpPr>
          <a:xfrm>
            <a:off x="5087700" y="703025"/>
            <a:ext cx="2092800" cy="4078175"/>
            <a:chOff x="4782900" y="703025"/>
            <a:chExt cx="2092800" cy="4078175"/>
          </a:xfrm>
        </p:grpSpPr>
        <p:grpSp>
          <p:nvGrpSpPr>
            <p:cNvPr id="278" name="Google Shape;278;p28"/>
            <p:cNvGrpSpPr/>
            <p:nvPr/>
          </p:nvGrpSpPr>
          <p:grpSpPr>
            <a:xfrm>
              <a:off x="4782900" y="703025"/>
              <a:ext cx="2092800" cy="3213448"/>
              <a:chOff x="4797701" y="398225"/>
              <a:chExt cx="2092800" cy="3213448"/>
            </a:xfrm>
          </p:grpSpPr>
          <p:sp>
            <p:nvSpPr>
              <p:cNvPr id="279" name="Google Shape;279;p28"/>
              <p:cNvSpPr/>
              <p:nvPr/>
            </p:nvSpPr>
            <p:spPr>
              <a:xfrm>
                <a:off x="5240976"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2005</a:t>
                </a:r>
                <a:endParaRPr sz="1700">
                  <a:solidFill>
                    <a:srgbClr val="FFFFFF"/>
                  </a:solidFill>
                  <a:latin typeface="Fira Sans Extra Condensed"/>
                  <a:ea typeface="Fira Sans Extra Condensed"/>
                  <a:cs typeface="Fira Sans Extra Condensed"/>
                  <a:sym typeface="Fira Sans Extra Condensed"/>
                </a:endParaRPr>
              </a:p>
            </p:txBody>
          </p:sp>
          <p:grpSp>
            <p:nvGrpSpPr>
              <p:cNvPr id="280" name="Google Shape;280;p28"/>
              <p:cNvGrpSpPr/>
              <p:nvPr/>
            </p:nvGrpSpPr>
            <p:grpSpPr>
              <a:xfrm>
                <a:off x="5824064" y="3003358"/>
                <a:ext cx="22690" cy="608315"/>
                <a:chOff x="5824064" y="3003358"/>
                <a:chExt cx="22690" cy="608315"/>
              </a:xfrm>
            </p:grpSpPr>
            <p:sp>
              <p:nvSpPr>
                <p:cNvPr id="281" name="Google Shape;281;p28"/>
                <p:cNvSpPr/>
                <p:nvPr/>
              </p:nvSpPr>
              <p:spPr>
                <a:xfrm>
                  <a:off x="5824064" y="3081788"/>
                  <a:ext cx="22690" cy="60818"/>
                </a:xfrm>
                <a:custGeom>
                  <a:rect b="b" l="l" r="r" t="t"/>
                  <a:pathLst>
                    <a:path extrusionOk="0" h="2013" w="751">
                      <a:moveTo>
                        <a:pt x="381" y="0"/>
                      </a:moveTo>
                      <a:cubicBezTo>
                        <a:pt x="310" y="0"/>
                        <a:pt x="238" y="36"/>
                        <a:pt x="179" y="84"/>
                      </a:cubicBezTo>
                      <a:lnTo>
                        <a:pt x="0" y="84"/>
                      </a:lnTo>
                      <a:lnTo>
                        <a:pt x="0" y="369"/>
                      </a:lnTo>
                      <a:lnTo>
                        <a:pt x="0" y="1024"/>
                      </a:lnTo>
                      <a:lnTo>
                        <a:pt x="0" y="1679"/>
                      </a:lnTo>
                      <a:lnTo>
                        <a:pt x="0" y="2012"/>
                      </a:lnTo>
                      <a:lnTo>
                        <a:pt x="750" y="2012"/>
                      </a:lnTo>
                      <a:lnTo>
                        <a:pt x="750" y="1524"/>
                      </a:lnTo>
                      <a:lnTo>
                        <a:pt x="750" y="869"/>
                      </a:lnTo>
                      <a:lnTo>
                        <a:pt x="750" y="215"/>
                      </a:lnTo>
                      <a:lnTo>
                        <a:pt x="750" y="84"/>
                      </a:lnTo>
                      <a:lnTo>
                        <a:pt x="584" y="84"/>
                      </a:lnTo>
                      <a:cubicBezTo>
                        <a:pt x="536" y="36"/>
                        <a:pt x="465" y="0"/>
                        <a:pt x="38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5824064" y="3551913"/>
                  <a:ext cx="22690" cy="59760"/>
                </a:xfrm>
                <a:custGeom>
                  <a:rect b="b" l="l" r="r" t="t"/>
                  <a:pathLst>
                    <a:path extrusionOk="0" h="1978" w="751">
                      <a:moveTo>
                        <a:pt x="0" y="1"/>
                      </a:moveTo>
                      <a:lnTo>
                        <a:pt x="0" y="501"/>
                      </a:lnTo>
                      <a:lnTo>
                        <a:pt x="0" y="1156"/>
                      </a:lnTo>
                      <a:lnTo>
                        <a:pt x="0" y="1811"/>
                      </a:lnTo>
                      <a:lnTo>
                        <a:pt x="0" y="1930"/>
                      </a:lnTo>
                      <a:lnTo>
                        <a:pt x="215" y="1930"/>
                      </a:lnTo>
                      <a:cubicBezTo>
                        <a:pt x="262" y="1965"/>
                        <a:pt x="322" y="1977"/>
                        <a:pt x="381" y="1977"/>
                      </a:cubicBezTo>
                      <a:cubicBezTo>
                        <a:pt x="441" y="1977"/>
                        <a:pt x="500" y="1965"/>
                        <a:pt x="548" y="1930"/>
                      </a:cubicBezTo>
                      <a:lnTo>
                        <a:pt x="750" y="1930"/>
                      </a:lnTo>
                      <a:lnTo>
                        <a:pt x="750" y="1656"/>
                      </a:lnTo>
                      <a:lnTo>
                        <a:pt x="750" y="1001"/>
                      </a:lnTo>
                      <a:lnTo>
                        <a:pt x="750" y="346"/>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5824064" y="3474239"/>
                  <a:ext cx="22690" cy="59730"/>
                </a:xfrm>
                <a:custGeom>
                  <a:rect b="b" l="l" r="r" t="t"/>
                  <a:pathLst>
                    <a:path extrusionOk="0" h="1977" w="751">
                      <a:moveTo>
                        <a:pt x="381" y="0"/>
                      </a:moveTo>
                      <a:cubicBezTo>
                        <a:pt x="334" y="0"/>
                        <a:pt x="274" y="12"/>
                        <a:pt x="238" y="36"/>
                      </a:cubicBezTo>
                      <a:lnTo>
                        <a:pt x="0" y="36"/>
                      </a:lnTo>
                      <a:lnTo>
                        <a:pt x="0" y="464"/>
                      </a:lnTo>
                      <a:lnTo>
                        <a:pt x="0" y="1119"/>
                      </a:lnTo>
                      <a:lnTo>
                        <a:pt x="0" y="1762"/>
                      </a:lnTo>
                      <a:lnTo>
                        <a:pt x="0" y="1976"/>
                      </a:lnTo>
                      <a:lnTo>
                        <a:pt x="750" y="1976"/>
                      </a:lnTo>
                      <a:lnTo>
                        <a:pt x="750" y="1619"/>
                      </a:lnTo>
                      <a:lnTo>
                        <a:pt x="750" y="964"/>
                      </a:lnTo>
                      <a:lnTo>
                        <a:pt x="750" y="310"/>
                      </a:lnTo>
                      <a:lnTo>
                        <a:pt x="750" y="36"/>
                      </a:lnTo>
                      <a:lnTo>
                        <a:pt x="536" y="36"/>
                      </a:lnTo>
                      <a:cubicBezTo>
                        <a:pt x="488" y="12"/>
                        <a:pt x="441" y="0"/>
                        <a:pt x="38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5824064" y="3394359"/>
                  <a:ext cx="22690" cy="60485"/>
                </a:xfrm>
                <a:custGeom>
                  <a:rect b="b" l="l" r="r" t="t"/>
                  <a:pathLst>
                    <a:path extrusionOk="0" h="2002" w="751">
                      <a:moveTo>
                        <a:pt x="0" y="1"/>
                      </a:moveTo>
                      <a:lnTo>
                        <a:pt x="0" y="489"/>
                      </a:lnTo>
                      <a:lnTo>
                        <a:pt x="0" y="1144"/>
                      </a:lnTo>
                      <a:lnTo>
                        <a:pt x="0" y="1799"/>
                      </a:lnTo>
                      <a:lnTo>
                        <a:pt x="0" y="1942"/>
                      </a:lnTo>
                      <a:lnTo>
                        <a:pt x="191" y="1942"/>
                      </a:lnTo>
                      <a:cubicBezTo>
                        <a:pt x="238" y="1977"/>
                        <a:pt x="310" y="2001"/>
                        <a:pt x="381" y="2001"/>
                      </a:cubicBezTo>
                      <a:cubicBezTo>
                        <a:pt x="453" y="2001"/>
                        <a:pt x="524" y="1977"/>
                        <a:pt x="572" y="1942"/>
                      </a:cubicBezTo>
                      <a:lnTo>
                        <a:pt x="750" y="1942"/>
                      </a:lnTo>
                      <a:lnTo>
                        <a:pt x="750" y="1644"/>
                      </a:lnTo>
                      <a:lnTo>
                        <a:pt x="750" y="989"/>
                      </a:lnTo>
                      <a:lnTo>
                        <a:pt x="750" y="334"/>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5824064" y="3317379"/>
                  <a:ext cx="22690" cy="59035"/>
                </a:xfrm>
                <a:custGeom>
                  <a:rect b="b" l="l" r="r" t="t"/>
                  <a:pathLst>
                    <a:path extrusionOk="0" h="1954" w="751">
                      <a:moveTo>
                        <a:pt x="381" y="1"/>
                      </a:moveTo>
                      <a:cubicBezTo>
                        <a:pt x="346" y="1"/>
                        <a:pt x="298" y="1"/>
                        <a:pt x="262" y="25"/>
                      </a:cubicBezTo>
                      <a:lnTo>
                        <a:pt x="0" y="25"/>
                      </a:lnTo>
                      <a:lnTo>
                        <a:pt x="0" y="418"/>
                      </a:lnTo>
                      <a:lnTo>
                        <a:pt x="0" y="1072"/>
                      </a:lnTo>
                      <a:lnTo>
                        <a:pt x="0" y="1727"/>
                      </a:lnTo>
                      <a:lnTo>
                        <a:pt x="0" y="1954"/>
                      </a:lnTo>
                      <a:lnTo>
                        <a:pt x="750" y="1954"/>
                      </a:lnTo>
                      <a:lnTo>
                        <a:pt x="750" y="1573"/>
                      </a:lnTo>
                      <a:lnTo>
                        <a:pt x="750" y="918"/>
                      </a:lnTo>
                      <a:lnTo>
                        <a:pt x="750" y="263"/>
                      </a:lnTo>
                      <a:lnTo>
                        <a:pt x="750" y="25"/>
                      </a:lnTo>
                      <a:lnTo>
                        <a:pt x="500" y="25"/>
                      </a:lnTo>
                      <a:cubicBezTo>
                        <a:pt x="465" y="1"/>
                        <a:pt x="429" y="1"/>
                        <a:pt x="381"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5824064" y="3237167"/>
                  <a:ext cx="22690" cy="62993"/>
                </a:xfrm>
                <a:custGeom>
                  <a:rect b="b" l="l" r="r" t="t"/>
                  <a:pathLst>
                    <a:path extrusionOk="0" h="2085" w="751">
                      <a:moveTo>
                        <a:pt x="0" y="1"/>
                      </a:moveTo>
                      <a:lnTo>
                        <a:pt x="0" y="453"/>
                      </a:lnTo>
                      <a:lnTo>
                        <a:pt x="0" y="1108"/>
                      </a:lnTo>
                      <a:lnTo>
                        <a:pt x="0" y="1763"/>
                      </a:lnTo>
                      <a:lnTo>
                        <a:pt x="0" y="2084"/>
                      </a:lnTo>
                      <a:lnTo>
                        <a:pt x="750" y="2084"/>
                      </a:lnTo>
                      <a:lnTo>
                        <a:pt x="750" y="1608"/>
                      </a:lnTo>
                      <a:lnTo>
                        <a:pt x="750" y="953"/>
                      </a:lnTo>
                      <a:lnTo>
                        <a:pt x="750" y="298"/>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5824064" y="3160187"/>
                  <a:ext cx="22690" cy="59398"/>
                </a:xfrm>
                <a:custGeom>
                  <a:rect b="b" l="l" r="r" t="t"/>
                  <a:pathLst>
                    <a:path extrusionOk="0" h="1966" w="751">
                      <a:moveTo>
                        <a:pt x="381" y="1"/>
                      </a:moveTo>
                      <a:cubicBezTo>
                        <a:pt x="357" y="1"/>
                        <a:pt x="334" y="13"/>
                        <a:pt x="322" y="13"/>
                      </a:cubicBezTo>
                      <a:lnTo>
                        <a:pt x="0" y="13"/>
                      </a:lnTo>
                      <a:lnTo>
                        <a:pt x="0" y="394"/>
                      </a:lnTo>
                      <a:lnTo>
                        <a:pt x="0" y="1049"/>
                      </a:lnTo>
                      <a:lnTo>
                        <a:pt x="0" y="1692"/>
                      </a:lnTo>
                      <a:lnTo>
                        <a:pt x="0" y="1953"/>
                      </a:lnTo>
                      <a:lnTo>
                        <a:pt x="298" y="1953"/>
                      </a:lnTo>
                      <a:cubicBezTo>
                        <a:pt x="322" y="1953"/>
                        <a:pt x="357" y="1965"/>
                        <a:pt x="381" y="1965"/>
                      </a:cubicBezTo>
                      <a:cubicBezTo>
                        <a:pt x="417" y="1965"/>
                        <a:pt x="441" y="1953"/>
                        <a:pt x="465" y="1953"/>
                      </a:cubicBezTo>
                      <a:lnTo>
                        <a:pt x="750" y="1953"/>
                      </a:lnTo>
                      <a:lnTo>
                        <a:pt x="750" y="1549"/>
                      </a:lnTo>
                      <a:lnTo>
                        <a:pt x="750" y="894"/>
                      </a:lnTo>
                      <a:lnTo>
                        <a:pt x="750" y="239"/>
                      </a:lnTo>
                      <a:lnTo>
                        <a:pt x="750" y="13"/>
                      </a:lnTo>
                      <a:lnTo>
                        <a:pt x="441" y="13"/>
                      </a:lnTo>
                      <a:cubicBezTo>
                        <a:pt x="429" y="13"/>
                        <a:pt x="405" y="1"/>
                        <a:pt x="381"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5824064" y="3003358"/>
                  <a:ext cx="22690" cy="59035"/>
                </a:xfrm>
                <a:custGeom>
                  <a:rect b="b" l="l" r="r" t="t"/>
                  <a:pathLst>
                    <a:path extrusionOk="0" h="1954" w="751">
                      <a:moveTo>
                        <a:pt x="0" y="1"/>
                      </a:moveTo>
                      <a:lnTo>
                        <a:pt x="0" y="346"/>
                      </a:lnTo>
                      <a:lnTo>
                        <a:pt x="0" y="1001"/>
                      </a:lnTo>
                      <a:lnTo>
                        <a:pt x="0" y="1656"/>
                      </a:lnTo>
                      <a:lnTo>
                        <a:pt x="0" y="1930"/>
                      </a:lnTo>
                      <a:lnTo>
                        <a:pt x="250" y="1930"/>
                      </a:lnTo>
                      <a:cubicBezTo>
                        <a:pt x="286" y="1953"/>
                        <a:pt x="334" y="1953"/>
                        <a:pt x="381" y="1953"/>
                      </a:cubicBezTo>
                      <a:cubicBezTo>
                        <a:pt x="429" y="1953"/>
                        <a:pt x="476" y="1953"/>
                        <a:pt x="512" y="1930"/>
                      </a:cubicBezTo>
                      <a:lnTo>
                        <a:pt x="750" y="1930"/>
                      </a:lnTo>
                      <a:lnTo>
                        <a:pt x="750" y="1501"/>
                      </a:lnTo>
                      <a:lnTo>
                        <a:pt x="750" y="846"/>
                      </a:lnTo>
                      <a:lnTo>
                        <a:pt x="750" y="191"/>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8"/>
              <p:cNvSpPr/>
              <p:nvPr/>
            </p:nvSpPr>
            <p:spPr>
              <a:xfrm>
                <a:off x="5787719" y="2876740"/>
                <a:ext cx="95713" cy="95713"/>
              </a:xfrm>
              <a:custGeom>
                <a:rect b="b" l="l" r="r" t="t"/>
                <a:pathLst>
                  <a:path extrusionOk="0" h="3168" w="3168">
                    <a:moveTo>
                      <a:pt x="1584" y="1"/>
                    </a:moveTo>
                    <a:cubicBezTo>
                      <a:pt x="715" y="1"/>
                      <a:pt x="1" y="715"/>
                      <a:pt x="1" y="1584"/>
                    </a:cubicBezTo>
                    <a:cubicBezTo>
                      <a:pt x="1" y="2465"/>
                      <a:pt x="715" y="3168"/>
                      <a:pt x="1584" y="3168"/>
                    </a:cubicBezTo>
                    <a:cubicBezTo>
                      <a:pt x="2465" y="3168"/>
                      <a:pt x="3168" y="2465"/>
                      <a:pt x="3168" y="1584"/>
                    </a:cubicBezTo>
                    <a:cubicBezTo>
                      <a:pt x="3168" y="715"/>
                      <a:pt x="2465" y="1"/>
                      <a:pt x="1584"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txBox="1"/>
              <p:nvPr/>
            </p:nvSpPr>
            <p:spPr>
              <a:xfrm>
                <a:off x="4797701" y="398225"/>
                <a:ext cx="20928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9900"/>
                    </a:solidFill>
                    <a:latin typeface="Fira Sans Extra Condensed Medium"/>
                    <a:ea typeface="Fira Sans Extra Condensed Medium"/>
                    <a:cs typeface="Fira Sans Extra Condensed Medium"/>
                    <a:sym typeface="Fira Sans Extra Condensed Medium"/>
                  </a:rPr>
                  <a:t>Pedestrian</a:t>
                </a:r>
                <a:r>
                  <a:rPr lang="en" sz="1700">
                    <a:solidFill>
                      <a:srgbClr val="FF9900"/>
                    </a:solidFill>
                    <a:latin typeface="Fira Sans Extra Condensed Medium"/>
                    <a:ea typeface="Fira Sans Extra Condensed Medium"/>
                    <a:cs typeface="Fira Sans Extra Condensed Medium"/>
                    <a:sym typeface="Fira Sans Extra Condensed Medium"/>
                  </a:rPr>
                  <a:t> detection</a:t>
                </a:r>
                <a:endParaRPr sz="1700">
                  <a:solidFill>
                    <a:srgbClr val="FF9900"/>
                  </a:solidFill>
                  <a:latin typeface="Fira Sans Extra Condensed Medium"/>
                  <a:ea typeface="Fira Sans Extra Condensed Medium"/>
                  <a:cs typeface="Fira Sans Extra Condensed Medium"/>
                  <a:sym typeface="Fira Sans Extra Condensed Medium"/>
                </a:endParaRPr>
              </a:p>
            </p:txBody>
          </p:sp>
          <p:sp>
            <p:nvSpPr>
              <p:cNvPr id="291" name="Google Shape;291;p28"/>
              <p:cNvSpPr txBox="1"/>
              <p:nvPr/>
            </p:nvSpPr>
            <p:spPr>
              <a:xfrm>
                <a:off x="4904688" y="745075"/>
                <a:ext cx="1884600" cy="53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CE5CD"/>
                    </a:solidFill>
                    <a:latin typeface="Roboto"/>
                    <a:ea typeface="Roboto"/>
                    <a:cs typeface="Roboto"/>
                    <a:sym typeface="Roboto"/>
                  </a:rPr>
                  <a:t>Navneet Dalal และ Bill Triggs มาทำให้โด่งดังจากการประยุกต์ใช้ Histograms of Oriented Gradients (HOG) กับการ detect คน Pedestrain detection</a:t>
                </a:r>
                <a:endParaRPr sz="1200">
                  <a:solidFill>
                    <a:srgbClr val="FCE5CD"/>
                  </a:solidFill>
                  <a:latin typeface="Roboto"/>
                  <a:ea typeface="Roboto"/>
                  <a:cs typeface="Roboto"/>
                  <a:sym typeface="Roboto"/>
                </a:endParaRPr>
              </a:p>
            </p:txBody>
          </p:sp>
        </p:grpSp>
        <p:pic>
          <p:nvPicPr>
            <p:cNvPr id="292" name="Google Shape;292;p28"/>
            <p:cNvPicPr preferRelativeResize="0"/>
            <p:nvPr/>
          </p:nvPicPr>
          <p:blipFill>
            <a:blip r:embed="rId6">
              <a:alphaModFix/>
            </a:blip>
            <a:stretch>
              <a:fillRect/>
            </a:stretch>
          </p:blipFill>
          <p:spPr>
            <a:xfrm>
              <a:off x="5432600" y="3982050"/>
              <a:ext cx="799150" cy="799150"/>
            </a:xfrm>
            <a:prstGeom prst="rect">
              <a:avLst/>
            </a:prstGeom>
            <a:noFill/>
            <a:ln>
              <a:noFill/>
            </a:ln>
          </p:spPr>
        </p:pic>
      </p:grpSp>
      <p:pic>
        <p:nvPicPr>
          <p:cNvPr id="293" name="Google Shape;293;p28"/>
          <p:cNvPicPr preferRelativeResize="0"/>
          <p:nvPr/>
        </p:nvPicPr>
        <p:blipFill>
          <a:blip r:embed="rId7">
            <a:alphaModFix/>
          </a:blip>
          <a:stretch>
            <a:fillRect/>
          </a:stretch>
        </p:blipFill>
        <p:spPr>
          <a:xfrm>
            <a:off x="7327175" y="979025"/>
            <a:ext cx="785025" cy="785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9"/>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Supervised and Unsupervised Learning</a:t>
            </a:r>
            <a:endParaRPr sz="2400">
              <a:solidFill>
                <a:srgbClr val="FFFFFF"/>
              </a:solidFill>
            </a:endParaRPr>
          </a:p>
        </p:txBody>
      </p:sp>
      <p:pic>
        <p:nvPicPr>
          <p:cNvPr id="299" name="Google Shape;299;p29"/>
          <p:cNvPicPr preferRelativeResize="0"/>
          <p:nvPr/>
        </p:nvPicPr>
        <p:blipFill>
          <a:blip r:embed="rId3">
            <a:alphaModFix/>
          </a:blip>
          <a:stretch>
            <a:fillRect/>
          </a:stretch>
        </p:blipFill>
        <p:spPr>
          <a:xfrm>
            <a:off x="1636825" y="782325"/>
            <a:ext cx="5870353" cy="4201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Supervised Learning</a:t>
            </a:r>
            <a:endParaRPr sz="2400">
              <a:solidFill>
                <a:srgbClr val="FFFFFF"/>
              </a:solidFill>
            </a:endParaRPr>
          </a:p>
        </p:txBody>
      </p:sp>
      <p:pic>
        <p:nvPicPr>
          <p:cNvPr id="305" name="Google Shape;305;p30"/>
          <p:cNvPicPr preferRelativeResize="0"/>
          <p:nvPr/>
        </p:nvPicPr>
        <p:blipFill>
          <a:blip r:embed="rId3">
            <a:alphaModFix/>
          </a:blip>
          <a:stretch>
            <a:fillRect/>
          </a:stretch>
        </p:blipFill>
        <p:spPr>
          <a:xfrm>
            <a:off x="837550" y="734050"/>
            <a:ext cx="7468890" cy="4201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1"/>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Uns</a:t>
            </a:r>
            <a:r>
              <a:rPr lang="en" sz="2400">
                <a:solidFill>
                  <a:srgbClr val="FFFFFF"/>
                </a:solidFill>
              </a:rPr>
              <a:t>upervised Learning</a:t>
            </a:r>
            <a:endParaRPr sz="2400">
              <a:solidFill>
                <a:srgbClr val="FFFFFF"/>
              </a:solidFill>
            </a:endParaRPr>
          </a:p>
        </p:txBody>
      </p:sp>
      <p:pic>
        <p:nvPicPr>
          <p:cNvPr id="311" name="Google Shape;311;p31"/>
          <p:cNvPicPr preferRelativeResize="0"/>
          <p:nvPr/>
        </p:nvPicPr>
        <p:blipFill>
          <a:blip r:embed="rId3">
            <a:alphaModFix/>
          </a:blip>
          <a:stretch>
            <a:fillRect/>
          </a:stretch>
        </p:blipFill>
        <p:spPr>
          <a:xfrm>
            <a:off x="152400" y="789850"/>
            <a:ext cx="8839200" cy="39776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Computer Vision</a:t>
            </a:r>
            <a:endParaRPr sz="2400">
              <a:solidFill>
                <a:srgbClr val="FFFFFF"/>
              </a:solidFill>
            </a:endParaRPr>
          </a:p>
        </p:txBody>
      </p:sp>
      <p:grpSp>
        <p:nvGrpSpPr>
          <p:cNvPr id="317" name="Google Shape;317;p32"/>
          <p:cNvGrpSpPr/>
          <p:nvPr/>
        </p:nvGrpSpPr>
        <p:grpSpPr>
          <a:xfrm>
            <a:off x="3963198" y="841450"/>
            <a:ext cx="1236898" cy="1376991"/>
            <a:chOff x="3963198" y="536650"/>
            <a:chExt cx="1236898" cy="1376991"/>
          </a:xfrm>
        </p:grpSpPr>
        <p:sp>
          <p:nvSpPr>
            <p:cNvPr id="318" name="Google Shape;318;p32"/>
            <p:cNvSpPr/>
            <p:nvPr/>
          </p:nvSpPr>
          <p:spPr>
            <a:xfrm>
              <a:off x="3963198" y="536650"/>
              <a:ext cx="1236898" cy="1094370"/>
            </a:xfrm>
            <a:custGeom>
              <a:rect b="b" l="l" r="r" t="t"/>
              <a:pathLst>
                <a:path extrusionOk="0" h="54063" w="61104">
                  <a:moveTo>
                    <a:pt x="23335" y="0"/>
                  </a:moveTo>
                  <a:cubicBezTo>
                    <a:pt x="17529" y="0"/>
                    <a:pt x="12550" y="4750"/>
                    <a:pt x="10633" y="10047"/>
                  </a:cubicBezTo>
                  <a:cubicBezTo>
                    <a:pt x="10105" y="9888"/>
                    <a:pt x="9583" y="9815"/>
                    <a:pt x="9071" y="9815"/>
                  </a:cubicBezTo>
                  <a:cubicBezTo>
                    <a:pt x="5203" y="9815"/>
                    <a:pt x="1936" y="14026"/>
                    <a:pt x="1084" y="17560"/>
                  </a:cubicBezTo>
                  <a:cubicBezTo>
                    <a:pt x="1" y="22072"/>
                    <a:pt x="1894" y="26954"/>
                    <a:pt x="6061" y="28942"/>
                  </a:cubicBezTo>
                  <a:cubicBezTo>
                    <a:pt x="2882" y="32050"/>
                    <a:pt x="1132" y="37145"/>
                    <a:pt x="3477" y="41205"/>
                  </a:cubicBezTo>
                  <a:cubicBezTo>
                    <a:pt x="4939" y="43747"/>
                    <a:pt x="7881" y="45438"/>
                    <a:pt x="10780" y="45438"/>
                  </a:cubicBezTo>
                  <a:cubicBezTo>
                    <a:pt x="11683" y="45438"/>
                    <a:pt x="12582" y="45274"/>
                    <a:pt x="13431" y="44920"/>
                  </a:cubicBezTo>
                  <a:cubicBezTo>
                    <a:pt x="14074" y="47206"/>
                    <a:pt x="16907" y="48432"/>
                    <a:pt x="19181" y="48575"/>
                  </a:cubicBezTo>
                  <a:cubicBezTo>
                    <a:pt x="19382" y="48588"/>
                    <a:pt x="19583" y="48594"/>
                    <a:pt x="19782" y="48594"/>
                  </a:cubicBezTo>
                  <a:cubicBezTo>
                    <a:pt x="22231" y="48594"/>
                    <a:pt x="24554" y="47659"/>
                    <a:pt x="26349" y="46051"/>
                  </a:cubicBezTo>
                  <a:cubicBezTo>
                    <a:pt x="26909" y="48754"/>
                    <a:pt x="27956" y="51326"/>
                    <a:pt x="29480" y="53647"/>
                  </a:cubicBezTo>
                  <a:cubicBezTo>
                    <a:pt x="29668" y="53940"/>
                    <a:pt x="29950" y="54062"/>
                    <a:pt x="30228" y="54062"/>
                  </a:cubicBezTo>
                  <a:cubicBezTo>
                    <a:pt x="30392" y="54062"/>
                    <a:pt x="30554" y="54020"/>
                    <a:pt x="30695" y="53945"/>
                  </a:cubicBezTo>
                  <a:cubicBezTo>
                    <a:pt x="30705" y="53945"/>
                    <a:pt x="30715" y="53946"/>
                    <a:pt x="30725" y="53946"/>
                  </a:cubicBezTo>
                  <a:cubicBezTo>
                    <a:pt x="31035" y="53946"/>
                    <a:pt x="31317" y="53765"/>
                    <a:pt x="31397" y="53350"/>
                  </a:cubicBezTo>
                  <a:cubicBezTo>
                    <a:pt x="31909" y="50611"/>
                    <a:pt x="32909" y="48063"/>
                    <a:pt x="34386" y="45718"/>
                  </a:cubicBezTo>
                  <a:cubicBezTo>
                    <a:pt x="37827" y="47413"/>
                    <a:pt x="41610" y="49072"/>
                    <a:pt x="45424" y="49072"/>
                  </a:cubicBezTo>
                  <a:cubicBezTo>
                    <a:pt x="46941" y="49072"/>
                    <a:pt x="48463" y="48809"/>
                    <a:pt x="49971" y="48182"/>
                  </a:cubicBezTo>
                  <a:cubicBezTo>
                    <a:pt x="53698" y="46635"/>
                    <a:pt x="56210" y="42372"/>
                    <a:pt x="54912" y="38503"/>
                  </a:cubicBezTo>
                  <a:cubicBezTo>
                    <a:pt x="58008" y="38003"/>
                    <a:pt x="60425" y="35181"/>
                    <a:pt x="60746" y="32038"/>
                  </a:cubicBezTo>
                  <a:cubicBezTo>
                    <a:pt x="61103" y="28525"/>
                    <a:pt x="58913" y="25477"/>
                    <a:pt x="56103" y="23608"/>
                  </a:cubicBezTo>
                  <a:cubicBezTo>
                    <a:pt x="58377" y="22215"/>
                    <a:pt x="59651" y="19512"/>
                    <a:pt x="59448" y="16786"/>
                  </a:cubicBezTo>
                  <a:cubicBezTo>
                    <a:pt x="59151" y="13000"/>
                    <a:pt x="56472" y="9737"/>
                    <a:pt x="53352" y="7785"/>
                  </a:cubicBezTo>
                  <a:cubicBezTo>
                    <a:pt x="50818" y="6196"/>
                    <a:pt x="47999" y="5442"/>
                    <a:pt x="45206" y="5442"/>
                  </a:cubicBezTo>
                  <a:cubicBezTo>
                    <a:pt x="41216" y="5442"/>
                    <a:pt x="37279" y="6982"/>
                    <a:pt x="34302" y="9833"/>
                  </a:cubicBezTo>
                  <a:cubicBezTo>
                    <a:pt x="33945" y="4915"/>
                    <a:pt x="29623" y="689"/>
                    <a:pt x="24646" y="81"/>
                  </a:cubicBezTo>
                  <a:cubicBezTo>
                    <a:pt x="24205" y="27"/>
                    <a:pt x="23768" y="0"/>
                    <a:pt x="23335"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p:nvPr/>
          </p:nvSpPr>
          <p:spPr>
            <a:xfrm>
              <a:off x="4711782" y="1567393"/>
              <a:ext cx="48440" cy="346248"/>
            </a:xfrm>
            <a:custGeom>
              <a:rect b="b" l="l" r="r" t="t"/>
              <a:pathLst>
                <a:path extrusionOk="0" h="17105" w="2393">
                  <a:moveTo>
                    <a:pt x="1628" y="1"/>
                  </a:moveTo>
                  <a:cubicBezTo>
                    <a:pt x="1222" y="1"/>
                    <a:pt x="787" y="257"/>
                    <a:pt x="727" y="751"/>
                  </a:cubicBezTo>
                  <a:cubicBezTo>
                    <a:pt x="381" y="3478"/>
                    <a:pt x="238" y="6240"/>
                    <a:pt x="179" y="8990"/>
                  </a:cubicBezTo>
                  <a:cubicBezTo>
                    <a:pt x="119" y="11490"/>
                    <a:pt x="0" y="14169"/>
                    <a:pt x="536" y="16634"/>
                  </a:cubicBezTo>
                  <a:cubicBezTo>
                    <a:pt x="608" y="16962"/>
                    <a:pt x="856" y="17105"/>
                    <a:pt x="1122" y="17105"/>
                  </a:cubicBezTo>
                  <a:cubicBezTo>
                    <a:pt x="1472" y="17105"/>
                    <a:pt x="1853" y="16855"/>
                    <a:pt x="1893" y="16455"/>
                  </a:cubicBezTo>
                  <a:cubicBezTo>
                    <a:pt x="2143" y="13872"/>
                    <a:pt x="1858" y="11193"/>
                    <a:pt x="1905" y="8597"/>
                  </a:cubicBezTo>
                  <a:cubicBezTo>
                    <a:pt x="1953" y="5966"/>
                    <a:pt x="2167" y="3358"/>
                    <a:pt x="2358" y="751"/>
                  </a:cubicBezTo>
                  <a:cubicBezTo>
                    <a:pt x="2393" y="245"/>
                    <a:pt x="2024" y="1"/>
                    <a:pt x="1628"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txBox="1"/>
            <p:nvPr/>
          </p:nvSpPr>
          <p:spPr>
            <a:xfrm>
              <a:off x="4114400" y="884650"/>
              <a:ext cx="9696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Detection</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321" name="Google Shape;321;p32"/>
          <p:cNvGrpSpPr/>
          <p:nvPr/>
        </p:nvGrpSpPr>
        <p:grpSpPr>
          <a:xfrm>
            <a:off x="5154666" y="1362307"/>
            <a:ext cx="1706800" cy="1148357"/>
            <a:chOff x="5154666" y="1057507"/>
            <a:chExt cx="1706800" cy="1148357"/>
          </a:xfrm>
        </p:grpSpPr>
        <p:sp>
          <p:nvSpPr>
            <p:cNvPr id="322" name="Google Shape;322;p32"/>
            <p:cNvSpPr/>
            <p:nvPr/>
          </p:nvSpPr>
          <p:spPr>
            <a:xfrm>
              <a:off x="5599751" y="1057507"/>
              <a:ext cx="1261715" cy="1148357"/>
            </a:xfrm>
            <a:custGeom>
              <a:rect b="b" l="l" r="r" t="t"/>
              <a:pathLst>
                <a:path extrusionOk="0" h="56730" w="62330">
                  <a:moveTo>
                    <a:pt x="32382" y="1"/>
                  </a:moveTo>
                  <a:cubicBezTo>
                    <a:pt x="28807" y="1"/>
                    <a:pt x="25144" y="1404"/>
                    <a:pt x="22396" y="3604"/>
                  </a:cubicBezTo>
                  <a:cubicBezTo>
                    <a:pt x="21210" y="2293"/>
                    <a:pt x="19629" y="1760"/>
                    <a:pt x="17962" y="1760"/>
                  </a:cubicBezTo>
                  <a:cubicBezTo>
                    <a:pt x="15176" y="1760"/>
                    <a:pt x="12152" y="3248"/>
                    <a:pt x="10335" y="5080"/>
                  </a:cubicBezTo>
                  <a:cubicBezTo>
                    <a:pt x="7061" y="8366"/>
                    <a:pt x="6144" y="13522"/>
                    <a:pt x="8668" y="17379"/>
                  </a:cubicBezTo>
                  <a:cubicBezTo>
                    <a:pt x="4346" y="18380"/>
                    <a:pt x="203" y="21832"/>
                    <a:pt x="95" y="26523"/>
                  </a:cubicBezTo>
                  <a:cubicBezTo>
                    <a:pt x="0" y="30369"/>
                    <a:pt x="2846" y="34286"/>
                    <a:pt x="6680" y="34858"/>
                  </a:cubicBezTo>
                  <a:cubicBezTo>
                    <a:pt x="6037" y="37156"/>
                    <a:pt x="7811" y="39668"/>
                    <a:pt x="9692" y="40978"/>
                  </a:cubicBezTo>
                  <a:cubicBezTo>
                    <a:pt x="11355" y="42141"/>
                    <a:pt x="13316" y="42714"/>
                    <a:pt x="15290" y="42714"/>
                  </a:cubicBezTo>
                  <a:cubicBezTo>
                    <a:pt x="15902" y="42714"/>
                    <a:pt x="16515" y="42659"/>
                    <a:pt x="17121" y="42549"/>
                  </a:cubicBezTo>
                  <a:lnTo>
                    <a:pt x="17121" y="42549"/>
                  </a:lnTo>
                  <a:cubicBezTo>
                    <a:pt x="16193" y="45145"/>
                    <a:pt x="15752" y="47883"/>
                    <a:pt x="15847" y="50657"/>
                  </a:cubicBezTo>
                  <a:cubicBezTo>
                    <a:pt x="15871" y="51205"/>
                    <a:pt x="16312" y="51515"/>
                    <a:pt x="16740" y="51538"/>
                  </a:cubicBezTo>
                  <a:cubicBezTo>
                    <a:pt x="16855" y="51617"/>
                    <a:pt x="16987" y="51663"/>
                    <a:pt x="17122" y="51663"/>
                  </a:cubicBezTo>
                  <a:cubicBezTo>
                    <a:pt x="17294" y="51663"/>
                    <a:pt x="17473" y="51588"/>
                    <a:pt x="17633" y="51407"/>
                  </a:cubicBezTo>
                  <a:cubicBezTo>
                    <a:pt x="19503" y="49324"/>
                    <a:pt x="21681" y="47669"/>
                    <a:pt x="24170" y="46431"/>
                  </a:cubicBezTo>
                  <a:cubicBezTo>
                    <a:pt x="27051" y="50955"/>
                    <a:pt x="30528" y="55765"/>
                    <a:pt x="36195" y="56634"/>
                  </a:cubicBezTo>
                  <a:cubicBezTo>
                    <a:pt x="36618" y="56698"/>
                    <a:pt x="37045" y="56730"/>
                    <a:pt x="37471" y="56730"/>
                  </a:cubicBezTo>
                  <a:cubicBezTo>
                    <a:pt x="41078" y="56730"/>
                    <a:pt x="44649" y="54487"/>
                    <a:pt x="45458" y="50931"/>
                  </a:cubicBezTo>
                  <a:cubicBezTo>
                    <a:pt x="46232" y="51246"/>
                    <a:pt x="47051" y="51395"/>
                    <a:pt x="47873" y="51395"/>
                  </a:cubicBezTo>
                  <a:cubicBezTo>
                    <a:pt x="50125" y="51395"/>
                    <a:pt x="52397" y="50280"/>
                    <a:pt x="53793" y="48431"/>
                  </a:cubicBezTo>
                  <a:cubicBezTo>
                    <a:pt x="55924" y="45621"/>
                    <a:pt x="55638" y="41871"/>
                    <a:pt x="54209" y="38823"/>
                  </a:cubicBezTo>
                  <a:cubicBezTo>
                    <a:pt x="56876" y="38799"/>
                    <a:pt x="59365" y="37168"/>
                    <a:pt x="60603" y="34715"/>
                  </a:cubicBezTo>
                  <a:cubicBezTo>
                    <a:pt x="62329" y="31345"/>
                    <a:pt x="61722" y="27154"/>
                    <a:pt x="60079" y="23868"/>
                  </a:cubicBezTo>
                  <a:cubicBezTo>
                    <a:pt x="57357" y="18454"/>
                    <a:pt x="51866" y="15352"/>
                    <a:pt x="46144" y="15352"/>
                  </a:cubicBezTo>
                  <a:cubicBezTo>
                    <a:pt x="45009" y="15352"/>
                    <a:pt x="43865" y="15474"/>
                    <a:pt x="42732" y="15724"/>
                  </a:cubicBezTo>
                  <a:cubicBezTo>
                    <a:pt x="44982" y="11331"/>
                    <a:pt x="43482" y="5473"/>
                    <a:pt x="39553" y="2378"/>
                  </a:cubicBezTo>
                  <a:cubicBezTo>
                    <a:pt x="37452" y="719"/>
                    <a:pt x="34940" y="1"/>
                    <a:pt x="32382"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a:off x="5154666" y="1928092"/>
              <a:ext cx="282160" cy="231655"/>
            </a:xfrm>
            <a:custGeom>
              <a:rect b="b" l="l" r="r" t="t"/>
              <a:pathLst>
                <a:path extrusionOk="0" h="11444" w="13939">
                  <a:moveTo>
                    <a:pt x="12911" y="0"/>
                  </a:moveTo>
                  <a:cubicBezTo>
                    <a:pt x="12785" y="0"/>
                    <a:pt x="12661" y="21"/>
                    <a:pt x="12554" y="65"/>
                  </a:cubicBezTo>
                  <a:cubicBezTo>
                    <a:pt x="10209" y="1029"/>
                    <a:pt x="8280" y="3577"/>
                    <a:pt x="6411" y="5197"/>
                  </a:cubicBezTo>
                  <a:cubicBezTo>
                    <a:pt x="4410" y="6923"/>
                    <a:pt x="2172" y="8471"/>
                    <a:pt x="446" y="10447"/>
                  </a:cubicBezTo>
                  <a:cubicBezTo>
                    <a:pt x="1" y="10941"/>
                    <a:pt x="639" y="11444"/>
                    <a:pt x="1195" y="11444"/>
                  </a:cubicBezTo>
                  <a:cubicBezTo>
                    <a:pt x="1309" y="11444"/>
                    <a:pt x="1420" y="11423"/>
                    <a:pt x="1517" y="11376"/>
                  </a:cubicBezTo>
                  <a:cubicBezTo>
                    <a:pt x="4077" y="10138"/>
                    <a:pt x="6220" y="8137"/>
                    <a:pt x="8327" y="6340"/>
                  </a:cubicBezTo>
                  <a:cubicBezTo>
                    <a:pt x="10161" y="4780"/>
                    <a:pt x="12816" y="3042"/>
                    <a:pt x="13721" y="839"/>
                  </a:cubicBezTo>
                  <a:cubicBezTo>
                    <a:pt x="13939" y="318"/>
                    <a:pt x="13403" y="0"/>
                    <a:pt x="1291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txBox="1"/>
            <p:nvPr/>
          </p:nvSpPr>
          <p:spPr>
            <a:xfrm>
              <a:off x="5647450" y="1466250"/>
              <a:ext cx="10902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Recognition</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325" name="Google Shape;325;p32"/>
          <p:cNvGrpSpPr/>
          <p:nvPr/>
        </p:nvGrpSpPr>
        <p:grpSpPr>
          <a:xfrm>
            <a:off x="4075746" y="3334302"/>
            <a:ext cx="1150579" cy="1577353"/>
            <a:chOff x="4075746" y="3029502"/>
            <a:chExt cx="1150579" cy="1577353"/>
          </a:xfrm>
        </p:grpSpPr>
        <p:sp>
          <p:nvSpPr>
            <p:cNvPr id="326" name="Google Shape;326;p32"/>
            <p:cNvSpPr/>
            <p:nvPr/>
          </p:nvSpPr>
          <p:spPr>
            <a:xfrm>
              <a:off x="4075746" y="3747763"/>
              <a:ext cx="1090362" cy="859092"/>
            </a:xfrm>
            <a:custGeom>
              <a:rect b="b" l="l" r="r" t="t"/>
              <a:pathLst>
                <a:path extrusionOk="0" h="42440" w="53865">
                  <a:moveTo>
                    <a:pt x="10541" y="1"/>
                  </a:moveTo>
                  <a:cubicBezTo>
                    <a:pt x="8470" y="1"/>
                    <a:pt x="7310" y="625"/>
                    <a:pt x="7704" y="777"/>
                  </a:cubicBezTo>
                  <a:cubicBezTo>
                    <a:pt x="8418" y="1063"/>
                    <a:pt x="9109" y="1373"/>
                    <a:pt x="9788" y="1706"/>
                  </a:cubicBezTo>
                  <a:cubicBezTo>
                    <a:pt x="10871" y="2659"/>
                    <a:pt x="12002" y="3718"/>
                    <a:pt x="12538" y="4957"/>
                  </a:cubicBezTo>
                  <a:cubicBezTo>
                    <a:pt x="11967" y="5373"/>
                    <a:pt x="1" y="13327"/>
                    <a:pt x="1894" y="25138"/>
                  </a:cubicBezTo>
                  <a:cubicBezTo>
                    <a:pt x="2680" y="29983"/>
                    <a:pt x="5704" y="37210"/>
                    <a:pt x="10050" y="39866"/>
                  </a:cubicBezTo>
                  <a:cubicBezTo>
                    <a:pt x="13352" y="41873"/>
                    <a:pt x="17333" y="42440"/>
                    <a:pt x="21216" y="42440"/>
                  </a:cubicBezTo>
                  <a:cubicBezTo>
                    <a:pt x="22400" y="42440"/>
                    <a:pt x="23575" y="42387"/>
                    <a:pt x="24718" y="42306"/>
                  </a:cubicBezTo>
                  <a:cubicBezTo>
                    <a:pt x="34767" y="41592"/>
                    <a:pt x="44935" y="37056"/>
                    <a:pt x="50162" y="28090"/>
                  </a:cubicBezTo>
                  <a:cubicBezTo>
                    <a:pt x="52567" y="23959"/>
                    <a:pt x="53865" y="19161"/>
                    <a:pt x="53472" y="14374"/>
                  </a:cubicBezTo>
                  <a:cubicBezTo>
                    <a:pt x="53079" y="9612"/>
                    <a:pt x="50959" y="4564"/>
                    <a:pt x="46483" y="2349"/>
                  </a:cubicBezTo>
                  <a:cubicBezTo>
                    <a:pt x="43804" y="1016"/>
                    <a:pt x="40708" y="825"/>
                    <a:pt x="37779" y="599"/>
                  </a:cubicBezTo>
                  <a:cubicBezTo>
                    <a:pt x="35072" y="391"/>
                    <a:pt x="32357" y="199"/>
                    <a:pt x="29641" y="199"/>
                  </a:cubicBezTo>
                  <a:cubicBezTo>
                    <a:pt x="28929" y="199"/>
                    <a:pt x="28216" y="212"/>
                    <a:pt x="27504" y="242"/>
                  </a:cubicBezTo>
                  <a:cubicBezTo>
                    <a:pt x="24147" y="385"/>
                    <a:pt x="20741" y="956"/>
                    <a:pt x="17622" y="2159"/>
                  </a:cubicBezTo>
                  <a:cubicBezTo>
                    <a:pt x="14852" y="477"/>
                    <a:pt x="12349" y="1"/>
                    <a:pt x="10541" y="1"/>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a:off x="4525714" y="3029502"/>
              <a:ext cx="43886" cy="578672"/>
            </a:xfrm>
            <a:custGeom>
              <a:rect b="b" l="l" r="r" t="t"/>
              <a:pathLst>
                <a:path extrusionOk="0" h="28587" w="2168">
                  <a:moveTo>
                    <a:pt x="1089" y="0"/>
                  </a:moveTo>
                  <a:cubicBezTo>
                    <a:pt x="986" y="0"/>
                    <a:pt x="882" y="30"/>
                    <a:pt x="834" y="89"/>
                  </a:cubicBezTo>
                  <a:cubicBezTo>
                    <a:pt x="179" y="970"/>
                    <a:pt x="251" y="1911"/>
                    <a:pt x="227" y="2887"/>
                  </a:cubicBezTo>
                  <a:cubicBezTo>
                    <a:pt x="203" y="4149"/>
                    <a:pt x="191" y="5411"/>
                    <a:pt x="191" y="6673"/>
                  </a:cubicBezTo>
                  <a:lnTo>
                    <a:pt x="179" y="13984"/>
                  </a:lnTo>
                  <a:cubicBezTo>
                    <a:pt x="179" y="16413"/>
                    <a:pt x="179" y="18854"/>
                    <a:pt x="179" y="21282"/>
                  </a:cubicBezTo>
                  <a:cubicBezTo>
                    <a:pt x="179" y="23676"/>
                    <a:pt x="1" y="26033"/>
                    <a:pt x="667" y="28390"/>
                  </a:cubicBezTo>
                  <a:cubicBezTo>
                    <a:pt x="709" y="28521"/>
                    <a:pt x="900" y="28587"/>
                    <a:pt x="1089" y="28587"/>
                  </a:cubicBezTo>
                  <a:cubicBezTo>
                    <a:pt x="1278" y="28587"/>
                    <a:pt x="1465" y="28521"/>
                    <a:pt x="1501" y="28390"/>
                  </a:cubicBezTo>
                  <a:cubicBezTo>
                    <a:pt x="2168" y="26033"/>
                    <a:pt x="2001" y="23676"/>
                    <a:pt x="2001" y="21282"/>
                  </a:cubicBezTo>
                  <a:cubicBezTo>
                    <a:pt x="2001" y="18854"/>
                    <a:pt x="2001" y="16413"/>
                    <a:pt x="1989" y="13984"/>
                  </a:cubicBezTo>
                  <a:lnTo>
                    <a:pt x="1989" y="6673"/>
                  </a:lnTo>
                  <a:cubicBezTo>
                    <a:pt x="1977" y="5411"/>
                    <a:pt x="1977" y="4149"/>
                    <a:pt x="1953" y="2887"/>
                  </a:cubicBezTo>
                  <a:cubicBezTo>
                    <a:pt x="1930" y="1911"/>
                    <a:pt x="1989" y="970"/>
                    <a:pt x="1334" y="89"/>
                  </a:cubicBezTo>
                  <a:cubicBezTo>
                    <a:pt x="1293" y="30"/>
                    <a:pt x="1191" y="0"/>
                    <a:pt x="1089"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txBox="1"/>
            <p:nvPr/>
          </p:nvSpPr>
          <p:spPr>
            <a:xfrm>
              <a:off x="4136125" y="4035550"/>
              <a:ext cx="10902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Generation</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329" name="Google Shape;329;p32"/>
          <p:cNvGrpSpPr/>
          <p:nvPr/>
        </p:nvGrpSpPr>
        <p:grpSpPr>
          <a:xfrm>
            <a:off x="2209373" y="3031698"/>
            <a:ext cx="1744920" cy="1066541"/>
            <a:chOff x="2209373" y="2726898"/>
            <a:chExt cx="1744920" cy="1066541"/>
          </a:xfrm>
        </p:grpSpPr>
        <p:sp>
          <p:nvSpPr>
            <p:cNvPr id="330" name="Google Shape;330;p32"/>
            <p:cNvSpPr/>
            <p:nvPr/>
          </p:nvSpPr>
          <p:spPr>
            <a:xfrm>
              <a:off x="2209373" y="2856001"/>
              <a:ext cx="1297334" cy="937438"/>
            </a:xfrm>
            <a:custGeom>
              <a:rect b="b" l="l" r="r" t="t"/>
              <a:pathLst>
                <a:path extrusionOk="0" h="42442" w="53876">
                  <a:moveTo>
                    <a:pt x="32682" y="1"/>
                  </a:moveTo>
                  <a:cubicBezTo>
                    <a:pt x="31491" y="1"/>
                    <a:pt x="30309" y="55"/>
                    <a:pt x="29158" y="139"/>
                  </a:cubicBezTo>
                  <a:cubicBezTo>
                    <a:pt x="19110" y="853"/>
                    <a:pt x="8930" y="5378"/>
                    <a:pt x="3703" y="14355"/>
                  </a:cubicBezTo>
                  <a:cubicBezTo>
                    <a:pt x="1310" y="18486"/>
                    <a:pt x="0" y="23273"/>
                    <a:pt x="393" y="28059"/>
                  </a:cubicBezTo>
                  <a:cubicBezTo>
                    <a:pt x="786" y="32822"/>
                    <a:pt x="2917" y="37870"/>
                    <a:pt x="7394" y="40096"/>
                  </a:cubicBezTo>
                  <a:cubicBezTo>
                    <a:pt x="10073" y="41430"/>
                    <a:pt x="13168" y="41620"/>
                    <a:pt x="16097" y="41846"/>
                  </a:cubicBezTo>
                  <a:cubicBezTo>
                    <a:pt x="18805" y="42054"/>
                    <a:pt x="21519" y="42247"/>
                    <a:pt x="24230" y="42247"/>
                  </a:cubicBezTo>
                  <a:cubicBezTo>
                    <a:pt x="24940" y="42247"/>
                    <a:pt x="25651" y="42233"/>
                    <a:pt x="26360" y="42204"/>
                  </a:cubicBezTo>
                  <a:cubicBezTo>
                    <a:pt x="29730" y="42061"/>
                    <a:pt x="33123" y="41489"/>
                    <a:pt x="36255" y="40275"/>
                  </a:cubicBezTo>
                  <a:cubicBezTo>
                    <a:pt x="39025" y="41963"/>
                    <a:pt x="41527" y="42442"/>
                    <a:pt x="43333" y="42442"/>
                  </a:cubicBezTo>
                  <a:cubicBezTo>
                    <a:pt x="45399" y="42442"/>
                    <a:pt x="46554" y="41815"/>
                    <a:pt x="46161" y="41656"/>
                  </a:cubicBezTo>
                  <a:cubicBezTo>
                    <a:pt x="45458" y="41382"/>
                    <a:pt x="44768" y="41073"/>
                    <a:pt x="44077" y="40739"/>
                  </a:cubicBezTo>
                  <a:cubicBezTo>
                    <a:pt x="43005" y="39787"/>
                    <a:pt x="41874" y="38727"/>
                    <a:pt x="41339" y="37489"/>
                  </a:cubicBezTo>
                  <a:cubicBezTo>
                    <a:pt x="41898" y="37072"/>
                    <a:pt x="53876" y="29119"/>
                    <a:pt x="51971" y="17308"/>
                  </a:cubicBezTo>
                  <a:cubicBezTo>
                    <a:pt x="51197" y="12462"/>
                    <a:pt x="48173" y="5235"/>
                    <a:pt x="43815" y="2580"/>
                  </a:cubicBezTo>
                  <a:cubicBezTo>
                    <a:pt x="40527" y="576"/>
                    <a:pt x="36557" y="1"/>
                    <a:pt x="326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a:off x="3689744" y="2726898"/>
              <a:ext cx="264549" cy="238052"/>
            </a:xfrm>
            <a:custGeom>
              <a:rect b="b" l="l" r="r" t="t"/>
              <a:pathLst>
                <a:path extrusionOk="0" h="11760" w="13069">
                  <a:moveTo>
                    <a:pt x="12748" y="1"/>
                  </a:moveTo>
                  <a:cubicBezTo>
                    <a:pt x="12700" y="1"/>
                    <a:pt x="12676" y="48"/>
                    <a:pt x="12688" y="84"/>
                  </a:cubicBezTo>
                  <a:cubicBezTo>
                    <a:pt x="11724" y="120"/>
                    <a:pt x="11402" y="572"/>
                    <a:pt x="10604" y="1275"/>
                  </a:cubicBezTo>
                  <a:cubicBezTo>
                    <a:pt x="9438" y="2311"/>
                    <a:pt x="8271" y="3358"/>
                    <a:pt x="7104" y="4394"/>
                  </a:cubicBezTo>
                  <a:cubicBezTo>
                    <a:pt x="4842" y="6394"/>
                    <a:pt x="2544" y="8383"/>
                    <a:pt x="484" y="10585"/>
                  </a:cubicBezTo>
                  <a:cubicBezTo>
                    <a:pt x="1" y="11096"/>
                    <a:pt x="495" y="11760"/>
                    <a:pt x="1026" y="11760"/>
                  </a:cubicBezTo>
                  <a:cubicBezTo>
                    <a:pt x="1188" y="11760"/>
                    <a:pt x="1354" y="11698"/>
                    <a:pt x="1496" y="11550"/>
                  </a:cubicBezTo>
                  <a:cubicBezTo>
                    <a:pt x="3568" y="9347"/>
                    <a:pt x="5890" y="7395"/>
                    <a:pt x="8116" y="5347"/>
                  </a:cubicBezTo>
                  <a:cubicBezTo>
                    <a:pt x="9259" y="4287"/>
                    <a:pt x="10426" y="3239"/>
                    <a:pt x="11569" y="2180"/>
                  </a:cubicBezTo>
                  <a:cubicBezTo>
                    <a:pt x="12343" y="1453"/>
                    <a:pt x="12878" y="1203"/>
                    <a:pt x="12914" y="156"/>
                  </a:cubicBezTo>
                  <a:cubicBezTo>
                    <a:pt x="12914" y="132"/>
                    <a:pt x="12902" y="120"/>
                    <a:pt x="12890" y="108"/>
                  </a:cubicBezTo>
                  <a:cubicBezTo>
                    <a:pt x="12938" y="96"/>
                    <a:pt x="12974" y="96"/>
                    <a:pt x="13009" y="96"/>
                  </a:cubicBezTo>
                  <a:cubicBezTo>
                    <a:pt x="13069" y="84"/>
                    <a:pt x="13069" y="25"/>
                    <a:pt x="13009" y="25"/>
                  </a:cubicBezTo>
                  <a:cubicBezTo>
                    <a:pt x="12926" y="13"/>
                    <a:pt x="12831" y="13"/>
                    <a:pt x="1274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txBox="1"/>
            <p:nvPr/>
          </p:nvSpPr>
          <p:spPr>
            <a:xfrm>
              <a:off x="2209375" y="3233250"/>
              <a:ext cx="12369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Classification</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333" name="Google Shape;333;p32"/>
          <p:cNvSpPr/>
          <p:nvPr/>
        </p:nvSpPr>
        <p:spPr>
          <a:xfrm>
            <a:off x="3877634" y="2196355"/>
            <a:ext cx="1417420" cy="1160503"/>
          </a:xfrm>
          <a:custGeom>
            <a:rect b="b" l="l" r="r" t="t"/>
            <a:pathLst>
              <a:path extrusionOk="0" h="57330" w="70022">
                <a:moveTo>
                  <a:pt x="35005" y="1001"/>
                </a:moveTo>
                <a:cubicBezTo>
                  <a:pt x="53769" y="1001"/>
                  <a:pt x="69033" y="13407"/>
                  <a:pt x="69033" y="28659"/>
                </a:cubicBezTo>
                <a:cubicBezTo>
                  <a:pt x="69033" y="43923"/>
                  <a:pt x="53769" y="56329"/>
                  <a:pt x="35005" y="56329"/>
                </a:cubicBezTo>
                <a:cubicBezTo>
                  <a:pt x="16253" y="56329"/>
                  <a:pt x="989" y="43923"/>
                  <a:pt x="989" y="28659"/>
                </a:cubicBezTo>
                <a:cubicBezTo>
                  <a:pt x="989" y="13407"/>
                  <a:pt x="16253" y="1001"/>
                  <a:pt x="35005" y="1001"/>
                </a:cubicBezTo>
                <a:close/>
                <a:moveTo>
                  <a:pt x="35005" y="1"/>
                </a:moveTo>
                <a:cubicBezTo>
                  <a:pt x="15705" y="1"/>
                  <a:pt x="1" y="12859"/>
                  <a:pt x="1" y="28659"/>
                </a:cubicBezTo>
                <a:cubicBezTo>
                  <a:pt x="1" y="44471"/>
                  <a:pt x="15705" y="57329"/>
                  <a:pt x="35005" y="57329"/>
                </a:cubicBezTo>
                <a:cubicBezTo>
                  <a:pt x="54317" y="57329"/>
                  <a:pt x="70021" y="44471"/>
                  <a:pt x="70021" y="28659"/>
                </a:cubicBezTo>
                <a:cubicBezTo>
                  <a:pt x="70021" y="12859"/>
                  <a:pt x="54317" y="1"/>
                  <a:pt x="35005" y="1"/>
                </a:cubicBezTo>
                <a:close/>
              </a:path>
            </a:pathLst>
          </a:custGeom>
          <a:solidFill>
            <a:srgbClr val="0000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solidFill>
                  <a:srgbClr val="00FF00"/>
                </a:solidFill>
                <a:latin typeface="Fira Sans Extra Condensed Medium"/>
                <a:ea typeface="Fira Sans Extra Condensed Medium"/>
                <a:cs typeface="Fira Sans Extra Condensed Medium"/>
                <a:sym typeface="Fira Sans Extra Condensed Medium"/>
              </a:rPr>
              <a:t>Computer Vision</a:t>
            </a:r>
            <a:endParaRPr>
              <a:solidFill>
                <a:srgbClr val="00FF00"/>
              </a:solidFill>
              <a:latin typeface="Fira Sans Extra Condensed"/>
              <a:ea typeface="Fira Sans Extra Condensed"/>
              <a:cs typeface="Fira Sans Extra Condensed"/>
              <a:sym typeface="Fira Sans Extra Condensed"/>
            </a:endParaRPr>
          </a:p>
        </p:txBody>
      </p:sp>
      <p:grpSp>
        <p:nvGrpSpPr>
          <p:cNvPr id="334" name="Google Shape;334;p32"/>
          <p:cNvGrpSpPr/>
          <p:nvPr/>
        </p:nvGrpSpPr>
        <p:grpSpPr>
          <a:xfrm>
            <a:off x="1990366" y="1798777"/>
            <a:ext cx="1903107" cy="1270722"/>
            <a:chOff x="1990366" y="1798777"/>
            <a:chExt cx="1903107" cy="1270722"/>
          </a:xfrm>
        </p:grpSpPr>
        <p:grpSp>
          <p:nvGrpSpPr>
            <p:cNvPr id="335" name="Google Shape;335;p32"/>
            <p:cNvGrpSpPr/>
            <p:nvPr/>
          </p:nvGrpSpPr>
          <p:grpSpPr>
            <a:xfrm>
              <a:off x="1990366" y="1798777"/>
              <a:ext cx="1903107" cy="1270722"/>
              <a:chOff x="2282538" y="1678409"/>
              <a:chExt cx="1611028" cy="1086273"/>
            </a:xfrm>
          </p:grpSpPr>
          <p:grpSp>
            <p:nvGrpSpPr>
              <p:cNvPr id="336" name="Google Shape;336;p32"/>
              <p:cNvGrpSpPr/>
              <p:nvPr/>
            </p:nvGrpSpPr>
            <p:grpSpPr>
              <a:xfrm>
                <a:off x="2282538" y="1678409"/>
                <a:ext cx="1249914" cy="1086273"/>
                <a:chOff x="2434938" y="1742409"/>
                <a:chExt cx="1249914" cy="1086273"/>
              </a:xfrm>
            </p:grpSpPr>
            <p:sp>
              <p:nvSpPr>
                <p:cNvPr id="337" name="Google Shape;337;p32"/>
                <p:cNvSpPr/>
                <p:nvPr/>
              </p:nvSpPr>
              <p:spPr>
                <a:xfrm>
                  <a:off x="2504126" y="2242700"/>
                  <a:ext cx="69897" cy="156272"/>
                </a:xfrm>
                <a:custGeom>
                  <a:rect b="b" l="l" r="r" t="t"/>
                  <a:pathLst>
                    <a:path extrusionOk="0" h="7720" w="3453">
                      <a:moveTo>
                        <a:pt x="3070" y="0"/>
                      </a:moveTo>
                      <a:cubicBezTo>
                        <a:pt x="3063" y="0"/>
                        <a:pt x="3055" y="1"/>
                        <a:pt x="3048" y="1"/>
                      </a:cubicBezTo>
                      <a:cubicBezTo>
                        <a:pt x="1524" y="61"/>
                        <a:pt x="524" y="1739"/>
                        <a:pt x="286" y="3109"/>
                      </a:cubicBezTo>
                      <a:cubicBezTo>
                        <a:pt x="0" y="4668"/>
                        <a:pt x="798" y="6478"/>
                        <a:pt x="1834" y="7621"/>
                      </a:cubicBezTo>
                      <a:cubicBezTo>
                        <a:pt x="1898" y="7691"/>
                        <a:pt x="1971" y="7720"/>
                        <a:pt x="2043" y="7720"/>
                      </a:cubicBezTo>
                      <a:cubicBezTo>
                        <a:pt x="2279" y="7720"/>
                        <a:pt x="2496" y="7406"/>
                        <a:pt x="2286" y="7169"/>
                      </a:cubicBezTo>
                      <a:cubicBezTo>
                        <a:pt x="1536" y="6347"/>
                        <a:pt x="834" y="4942"/>
                        <a:pt x="845" y="3835"/>
                      </a:cubicBezTo>
                      <a:cubicBezTo>
                        <a:pt x="857" y="2668"/>
                        <a:pt x="1643" y="692"/>
                        <a:pt x="3048" y="632"/>
                      </a:cubicBezTo>
                      <a:cubicBezTo>
                        <a:pt x="3446" y="620"/>
                        <a:pt x="3453" y="0"/>
                        <a:pt x="3070"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3520436" y="2085234"/>
                  <a:ext cx="88986" cy="259003"/>
                </a:xfrm>
                <a:custGeom>
                  <a:rect b="b" l="l" r="r" t="t"/>
                  <a:pathLst>
                    <a:path extrusionOk="0" h="12795" w="4396">
                      <a:moveTo>
                        <a:pt x="1244" y="1"/>
                      </a:moveTo>
                      <a:cubicBezTo>
                        <a:pt x="1152" y="1"/>
                        <a:pt x="1093" y="136"/>
                        <a:pt x="1192" y="196"/>
                      </a:cubicBezTo>
                      <a:cubicBezTo>
                        <a:pt x="3240" y="1470"/>
                        <a:pt x="4228" y="3982"/>
                        <a:pt x="3967" y="6328"/>
                      </a:cubicBezTo>
                      <a:cubicBezTo>
                        <a:pt x="3681" y="8876"/>
                        <a:pt x="2062" y="11078"/>
                        <a:pt x="85" y="12626"/>
                      </a:cubicBezTo>
                      <a:cubicBezTo>
                        <a:pt x="1" y="12692"/>
                        <a:pt x="79" y="12794"/>
                        <a:pt x="168" y="12794"/>
                      </a:cubicBezTo>
                      <a:cubicBezTo>
                        <a:pt x="192" y="12794"/>
                        <a:pt x="217" y="12787"/>
                        <a:pt x="240" y="12769"/>
                      </a:cubicBezTo>
                      <a:cubicBezTo>
                        <a:pt x="2300" y="11162"/>
                        <a:pt x="3955" y="8840"/>
                        <a:pt x="4193" y="6173"/>
                      </a:cubicBezTo>
                      <a:cubicBezTo>
                        <a:pt x="4395" y="3792"/>
                        <a:pt x="3371" y="1291"/>
                        <a:pt x="1300" y="17"/>
                      </a:cubicBezTo>
                      <a:cubicBezTo>
                        <a:pt x="1280" y="6"/>
                        <a:pt x="1261" y="1"/>
                        <a:pt x="1244"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3541569" y="2228186"/>
                  <a:ext cx="39534" cy="66274"/>
                </a:xfrm>
                <a:custGeom>
                  <a:rect b="b" l="l" r="r" t="t"/>
                  <a:pathLst>
                    <a:path extrusionOk="0" h="3274" w="1953">
                      <a:moveTo>
                        <a:pt x="1848" y="1"/>
                      </a:moveTo>
                      <a:cubicBezTo>
                        <a:pt x="1794" y="1"/>
                        <a:pt x="1738" y="34"/>
                        <a:pt x="1732" y="99"/>
                      </a:cubicBezTo>
                      <a:cubicBezTo>
                        <a:pt x="1589" y="1290"/>
                        <a:pt x="815" y="2218"/>
                        <a:pt x="65" y="3087"/>
                      </a:cubicBezTo>
                      <a:cubicBezTo>
                        <a:pt x="1" y="3170"/>
                        <a:pt x="71" y="3274"/>
                        <a:pt x="150" y="3274"/>
                      </a:cubicBezTo>
                      <a:cubicBezTo>
                        <a:pt x="173" y="3274"/>
                        <a:pt x="198" y="3264"/>
                        <a:pt x="220" y="3242"/>
                      </a:cubicBezTo>
                      <a:cubicBezTo>
                        <a:pt x="1018" y="2314"/>
                        <a:pt x="1803" y="1349"/>
                        <a:pt x="1946" y="99"/>
                      </a:cubicBezTo>
                      <a:cubicBezTo>
                        <a:pt x="1952" y="34"/>
                        <a:pt x="1902" y="1"/>
                        <a:pt x="184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3210606" y="1798703"/>
                  <a:ext cx="117062" cy="260703"/>
                </a:xfrm>
                <a:custGeom>
                  <a:rect b="b" l="l" r="r" t="t"/>
                  <a:pathLst>
                    <a:path extrusionOk="0" h="12879" w="5783">
                      <a:moveTo>
                        <a:pt x="150" y="0"/>
                      </a:moveTo>
                      <a:cubicBezTo>
                        <a:pt x="64" y="0"/>
                        <a:pt x="1" y="146"/>
                        <a:pt x="92" y="206"/>
                      </a:cubicBezTo>
                      <a:cubicBezTo>
                        <a:pt x="1961" y="1409"/>
                        <a:pt x="3449" y="3123"/>
                        <a:pt x="4330" y="5159"/>
                      </a:cubicBezTo>
                      <a:cubicBezTo>
                        <a:pt x="4830" y="6290"/>
                        <a:pt x="5092" y="7493"/>
                        <a:pt x="5295" y="8707"/>
                      </a:cubicBezTo>
                      <a:cubicBezTo>
                        <a:pt x="5521" y="10041"/>
                        <a:pt x="5664" y="11446"/>
                        <a:pt x="5092" y="12720"/>
                      </a:cubicBezTo>
                      <a:cubicBezTo>
                        <a:pt x="5051" y="12802"/>
                        <a:pt x="5129" y="12879"/>
                        <a:pt x="5198" y="12879"/>
                      </a:cubicBezTo>
                      <a:cubicBezTo>
                        <a:pt x="5228" y="12879"/>
                        <a:pt x="5256" y="12864"/>
                        <a:pt x="5271" y="12827"/>
                      </a:cubicBezTo>
                      <a:cubicBezTo>
                        <a:pt x="5783" y="11708"/>
                        <a:pt x="5759" y="10505"/>
                        <a:pt x="5604" y="9303"/>
                      </a:cubicBezTo>
                      <a:cubicBezTo>
                        <a:pt x="5414" y="7922"/>
                        <a:pt x="5128" y="6528"/>
                        <a:pt x="4592" y="5231"/>
                      </a:cubicBezTo>
                      <a:cubicBezTo>
                        <a:pt x="3699" y="3088"/>
                        <a:pt x="2151" y="1278"/>
                        <a:pt x="199" y="16"/>
                      </a:cubicBezTo>
                      <a:cubicBezTo>
                        <a:pt x="182" y="5"/>
                        <a:pt x="166" y="0"/>
                        <a:pt x="150"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a:off x="3297061" y="1864147"/>
                  <a:ext cx="33501" cy="74675"/>
                </a:xfrm>
                <a:custGeom>
                  <a:rect b="b" l="l" r="r" t="t"/>
                  <a:pathLst>
                    <a:path extrusionOk="0" h="3689" w="1655">
                      <a:moveTo>
                        <a:pt x="149" y="1"/>
                      </a:moveTo>
                      <a:cubicBezTo>
                        <a:pt x="72" y="1"/>
                        <a:pt x="0" y="76"/>
                        <a:pt x="59" y="152"/>
                      </a:cubicBezTo>
                      <a:cubicBezTo>
                        <a:pt x="809" y="1164"/>
                        <a:pt x="1274" y="2331"/>
                        <a:pt x="1428" y="3581"/>
                      </a:cubicBezTo>
                      <a:cubicBezTo>
                        <a:pt x="1440" y="3653"/>
                        <a:pt x="1500" y="3688"/>
                        <a:pt x="1553" y="3688"/>
                      </a:cubicBezTo>
                      <a:cubicBezTo>
                        <a:pt x="1607" y="3688"/>
                        <a:pt x="1655" y="3653"/>
                        <a:pt x="1643" y="3581"/>
                      </a:cubicBezTo>
                      <a:cubicBezTo>
                        <a:pt x="1488" y="2295"/>
                        <a:pt x="1012" y="1093"/>
                        <a:pt x="238" y="45"/>
                      </a:cubicBezTo>
                      <a:cubicBezTo>
                        <a:pt x="213" y="14"/>
                        <a:pt x="181" y="1"/>
                        <a:pt x="149"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2813572" y="1862021"/>
                  <a:ext cx="48663" cy="148216"/>
                </a:xfrm>
                <a:custGeom>
                  <a:rect b="b" l="l" r="r" t="t"/>
                  <a:pathLst>
                    <a:path extrusionOk="0" h="7322" w="2404">
                      <a:moveTo>
                        <a:pt x="2266" y="0"/>
                      </a:moveTo>
                      <a:cubicBezTo>
                        <a:pt x="2254" y="0"/>
                        <a:pt x="2241" y="2"/>
                        <a:pt x="2227" y="7"/>
                      </a:cubicBezTo>
                      <a:cubicBezTo>
                        <a:pt x="1060" y="436"/>
                        <a:pt x="477" y="2103"/>
                        <a:pt x="263" y="3222"/>
                      </a:cubicBezTo>
                      <a:cubicBezTo>
                        <a:pt x="1" y="4591"/>
                        <a:pt x="191" y="6008"/>
                        <a:pt x="798" y="7270"/>
                      </a:cubicBezTo>
                      <a:cubicBezTo>
                        <a:pt x="817" y="7307"/>
                        <a:pt x="846" y="7322"/>
                        <a:pt x="877" y="7322"/>
                      </a:cubicBezTo>
                      <a:cubicBezTo>
                        <a:pt x="945" y="7322"/>
                        <a:pt x="1018" y="7245"/>
                        <a:pt x="977" y="7163"/>
                      </a:cubicBezTo>
                      <a:cubicBezTo>
                        <a:pt x="429" y="6008"/>
                        <a:pt x="239" y="4710"/>
                        <a:pt x="441" y="3436"/>
                      </a:cubicBezTo>
                      <a:cubicBezTo>
                        <a:pt x="620" y="2365"/>
                        <a:pt x="1156" y="626"/>
                        <a:pt x="2287" y="210"/>
                      </a:cubicBezTo>
                      <a:cubicBezTo>
                        <a:pt x="2404" y="167"/>
                        <a:pt x="2368" y="0"/>
                        <a:pt x="2266"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2838632" y="1941695"/>
                  <a:ext cx="12915" cy="56942"/>
                </a:xfrm>
                <a:custGeom>
                  <a:rect b="b" l="l" r="r" t="t"/>
                  <a:pathLst>
                    <a:path extrusionOk="0" h="2813" w="638">
                      <a:moveTo>
                        <a:pt x="236" y="0"/>
                      </a:moveTo>
                      <a:cubicBezTo>
                        <a:pt x="183" y="0"/>
                        <a:pt x="126" y="36"/>
                        <a:pt x="120" y="107"/>
                      </a:cubicBezTo>
                      <a:cubicBezTo>
                        <a:pt x="1" y="1012"/>
                        <a:pt x="108" y="1881"/>
                        <a:pt x="406" y="2739"/>
                      </a:cubicBezTo>
                      <a:cubicBezTo>
                        <a:pt x="424" y="2790"/>
                        <a:pt x="467" y="2812"/>
                        <a:pt x="509" y="2812"/>
                      </a:cubicBezTo>
                      <a:cubicBezTo>
                        <a:pt x="574" y="2812"/>
                        <a:pt x="637" y="2759"/>
                        <a:pt x="608" y="2679"/>
                      </a:cubicBezTo>
                      <a:cubicBezTo>
                        <a:pt x="311" y="1846"/>
                        <a:pt x="227" y="988"/>
                        <a:pt x="334" y="107"/>
                      </a:cubicBezTo>
                      <a:cubicBezTo>
                        <a:pt x="340" y="36"/>
                        <a:pt x="290" y="0"/>
                        <a:pt x="236"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a:off x="2741792" y="2528037"/>
                  <a:ext cx="273780" cy="154673"/>
                </a:xfrm>
                <a:custGeom>
                  <a:rect b="b" l="l" r="r" t="t"/>
                  <a:pathLst>
                    <a:path extrusionOk="0" h="7641" w="13525">
                      <a:moveTo>
                        <a:pt x="130" y="0"/>
                      </a:moveTo>
                      <a:cubicBezTo>
                        <a:pt x="67" y="0"/>
                        <a:pt x="1" y="53"/>
                        <a:pt x="22" y="133"/>
                      </a:cubicBezTo>
                      <a:cubicBezTo>
                        <a:pt x="642" y="2610"/>
                        <a:pt x="2547" y="4491"/>
                        <a:pt x="4725" y="5705"/>
                      </a:cubicBezTo>
                      <a:cubicBezTo>
                        <a:pt x="7053" y="7006"/>
                        <a:pt x="9727" y="7640"/>
                        <a:pt x="12391" y="7640"/>
                      </a:cubicBezTo>
                      <a:cubicBezTo>
                        <a:pt x="12725" y="7640"/>
                        <a:pt x="13060" y="7630"/>
                        <a:pt x="13393" y="7610"/>
                      </a:cubicBezTo>
                      <a:cubicBezTo>
                        <a:pt x="13524" y="7598"/>
                        <a:pt x="13524" y="7396"/>
                        <a:pt x="13393" y="7396"/>
                      </a:cubicBezTo>
                      <a:cubicBezTo>
                        <a:pt x="13054" y="7417"/>
                        <a:pt x="12714" y="7427"/>
                        <a:pt x="12374" y="7427"/>
                      </a:cubicBezTo>
                      <a:cubicBezTo>
                        <a:pt x="9804" y="7427"/>
                        <a:pt x="7235" y="6828"/>
                        <a:pt x="4964" y="5598"/>
                      </a:cubicBezTo>
                      <a:cubicBezTo>
                        <a:pt x="2785" y="4407"/>
                        <a:pt x="856" y="2550"/>
                        <a:pt x="225" y="74"/>
                      </a:cubicBezTo>
                      <a:cubicBezTo>
                        <a:pt x="211" y="22"/>
                        <a:pt x="171" y="0"/>
                        <a:pt x="130"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3051420" y="2617771"/>
                  <a:ext cx="130281" cy="63440"/>
                </a:xfrm>
                <a:custGeom>
                  <a:rect b="b" l="l" r="r" t="t"/>
                  <a:pathLst>
                    <a:path extrusionOk="0" h="3134" w="6436">
                      <a:moveTo>
                        <a:pt x="6298" y="0"/>
                      </a:moveTo>
                      <a:cubicBezTo>
                        <a:pt x="6280" y="0"/>
                        <a:pt x="6260" y="7"/>
                        <a:pt x="6241" y="22"/>
                      </a:cubicBezTo>
                      <a:cubicBezTo>
                        <a:pt x="4407" y="1391"/>
                        <a:pt x="2336" y="2379"/>
                        <a:pt x="121" y="2927"/>
                      </a:cubicBezTo>
                      <a:cubicBezTo>
                        <a:pt x="0" y="2949"/>
                        <a:pt x="32" y="3134"/>
                        <a:pt x="150" y="3134"/>
                      </a:cubicBezTo>
                      <a:cubicBezTo>
                        <a:pt x="159" y="3134"/>
                        <a:pt x="170" y="3132"/>
                        <a:pt x="181" y="3130"/>
                      </a:cubicBezTo>
                      <a:cubicBezTo>
                        <a:pt x="2407" y="2582"/>
                        <a:pt x="4503" y="1582"/>
                        <a:pt x="6348" y="201"/>
                      </a:cubicBezTo>
                      <a:cubicBezTo>
                        <a:pt x="6436" y="132"/>
                        <a:pt x="6380" y="0"/>
                        <a:pt x="6298"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3233014" y="2594938"/>
                  <a:ext cx="178296" cy="34534"/>
                </a:xfrm>
                <a:custGeom>
                  <a:rect b="b" l="l" r="r" t="t"/>
                  <a:pathLst>
                    <a:path extrusionOk="0" h="1706" w="8808">
                      <a:moveTo>
                        <a:pt x="8644" y="1"/>
                      </a:moveTo>
                      <a:cubicBezTo>
                        <a:pt x="8619" y="1"/>
                        <a:pt x="8593" y="10"/>
                        <a:pt x="8569" y="31"/>
                      </a:cubicBezTo>
                      <a:cubicBezTo>
                        <a:pt x="7333" y="1065"/>
                        <a:pt x="5724" y="1499"/>
                        <a:pt x="4097" y="1499"/>
                      </a:cubicBezTo>
                      <a:cubicBezTo>
                        <a:pt x="2746" y="1499"/>
                        <a:pt x="1383" y="1200"/>
                        <a:pt x="211" y="698"/>
                      </a:cubicBezTo>
                      <a:cubicBezTo>
                        <a:pt x="195" y="690"/>
                        <a:pt x="179" y="686"/>
                        <a:pt x="165" y="686"/>
                      </a:cubicBezTo>
                      <a:cubicBezTo>
                        <a:pt x="67" y="686"/>
                        <a:pt x="0" y="835"/>
                        <a:pt x="104" y="876"/>
                      </a:cubicBezTo>
                      <a:cubicBezTo>
                        <a:pt x="1313" y="1398"/>
                        <a:pt x="2710" y="1706"/>
                        <a:pt x="4094" y="1706"/>
                      </a:cubicBezTo>
                      <a:cubicBezTo>
                        <a:pt x="5775" y="1706"/>
                        <a:pt x="7437" y="1251"/>
                        <a:pt x="8724" y="174"/>
                      </a:cubicBezTo>
                      <a:cubicBezTo>
                        <a:pt x="8807" y="109"/>
                        <a:pt x="8732" y="1"/>
                        <a:pt x="8644"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2434938" y="1742409"/>
                  <a:ext cx="1249914" cy="1086273"/>
                </a:xfrm>
                <a:custGeom>
                  <a:rect b="b" l="l" r="r" t="t"/>
                  <a:pathLst>
                    <a:path extrusionOk="0" h="53663" w="61747">
                      <a:moveTo>
                        <a:pt x="16848" y="9429"/>
                      </a:moveTo>
                      <a:cubicBezTo>
                        <a:pt x="16813" y="10119"/>
                        <a:pt x="16836" y="10810"/>
                        <a:pt x="16896" y="11500"/>
                      </a:cubicBezTo>
                      <a:cubicBezTo>
                        <a:pt x="16813" y="11429"/>
                        <a:pt x="16717" y="11369"/>
                        <a:pt x="16622" y="11298"/>
                      </a:cubicBezTo>
                      <a:cubicBezTo>
                        <a:pt x="16670" y="10679"/>
                        <a:pt x="16729" y="10048"/>
                        <a:pt x="16848" y="9429"/>
                      </a:cubicBezTo>
                      <a:close/>
                      <a:moveTo>
                        <a:pt x="5585" y="18108"/>
                      </a:moveTo>
                      <a:cubicBezTo>
                        <a:pt x="5621" y="18584"/>
                        <a:pt x="5692" y="19061"/>
                        <a:pt x="5787" y="19537"/>
                      </a:cubicBezTo>
                      <a:cubicBezTo>
                        <a:pt x="5668" y="19858"/>
                        <a:pt x="5561" y="20180"/>
                        <a:pt x="5478" y="20513"/>
                      </a:cubicBezTo>
                      <a:cubicBezTo>
                        <a:pt x="5430" y="20013"/>
                        <a:pt x="5454" y="19489"/>
                        <a:pt x="5490" y="19001"/>
                      </a:cubicBezTo>
                      <a:cubicBezTo>
                        <a:pt x="5502" y="18703"/>
                        <a:pt x="5537" y="18406"/>
                        <a:pt x="5585" y="18108"/>
                      </a:cubicBezTo>
                      <a:close/>
                      <a:moveTo>
                        <a:pt x="5978" y="20299"/>
                      </a:moveTo>
                      <a:cubicBezTo>
                        <a:pt x="6097" y="20668"/>
                        <a:pt x="6240" y="21049"/>
                        <a:pt x="6395" y="21418"/>
                      </a:cubicBezTo>
                      <a:cubicBezTo>
                        <a:pt x="6252" y="21787"/>
                        <a:pt x="6121" y="22156"/>
                        <a:pt x="5978" y="22537"/>
                      </a:cubicBezTo>
                      <a:cubicBezTo>
                        <a:pt x="5835" y="22323"/>
                        <a:pt x="5740" y="22002"/>
                        <a:pt x="5656" y="21680"/>
                      </a:cubicBezTo>
                      <a:cubicBezTo>
                        <a:pt x="5740" y="21204"/>
                        <a:pt x="5847" y="20751"/>
                        <a:pt x="5978" y="20299"/>
                      </a:cubicBezTo>
                      <a:close/>
                      <a:moveTo>
                        <a:pt x="6645" y="21954"/>
                      </a:moveTo>
                      <a:cubicBezTo>
                        <a:pt x="6764" y="22204"/>
                        <a:pt x="6895" y="22454"/>
                        <a:pt x="7038" y="22692"/>
                      </a:cubicBezTo>
                      <a:cubicBezTo>
                        <a:pt x="6823" y="22656"/>
                        <a:pt x="6609" y="22656"/>
                        <a:pt x="6383" y="22656"/>
                      </a:cubicBezTo>
                      <a:cubicBezTo>
                        <a:pt x="6466" y="22418"/>
                        <a:pt x="6561" y="22192"/>
                        <a:pt x="6645" y="21954"/>
                      </a:cubicBezTo>
                      <a:close/>
                      <a:moveTo>
                        <a:pt x="60116" y="22871"/>
                      </a:moveTo>
                      <a:cubicBezTo>
                        <a:pt x="60151" y="23037"/>
                        <a:pt x="60199" y="23204"/>
                        <a:pt x="60235" y="23359"/>
                      </a:cubicBezTo>
                      <a:cubicBezTo>
                        <a:pt x="60176" y="23394"/>
                        <a:pt x="60128" y="23453"/>
                        <a:pt x="60116" y="23535"/>
                      </a:cubicBezTo>
                      <a:lnTo>
                        <a:pt x="60116" y="23535"/>
                      </a:lnTo>
                      <a:cubicBezTo>
                        <a:pt x="60118" y="23312"/>
                        <a:pt x="60126" y="23096"/>
                        <a:pt x="60116" y="22871"/>
                      </a:cubicBezTo>
                      <a:close/>
                      <a:moveTo>
                        <a:pt x="60461" y="24728"/>
                      </a:moveTo>
                      <a:cubicBezTo>
                        <a:pt x="60556" y="25550"/>
                        <a:pt x="60556" y="26395"/>
                        <a:pt x="60449" y="27240"/>
                      </a:cubicBezTo>
                      <a:cubicBezTo>
                        <a:pt x="60306" y="28288"/>
                        <a:pt x="59961" y="29467"/>
                        <a:pt x="59413" y="30574"/>
                      </a:cubicBezTo>
                      <a:cubicBezTo>
                        <a:pt x="59877" y="28645"/>
                        <a:pt x="60282" y="26704"/>
                        <a:pt x="60461" y="24728"/>
                      </a:cubicBezTo>
                      <a:close/>
                      <a:moveTo>
                        <a:pt x="1465" y="28717"/>
                      </a:moveTo>
                      <a:cubicBezTo>
                        <a:pt x="1501" y="29264"/>
                        <a:pt x="1608" y="29800"/>
                        <a:pt x="1763" y="30324"/>
                      </a:cubicBezTo>
                      <a:cubicBezTo>
                        <a:pt x="1894" y="30776"/>
                        <a:pt x="2061" y="31217"/>
                        <a:pt x="2263" y="31646"/>
                      </a:cubicBezTo>
                      <a:cubicBezTo>
                        <a:pt x="1966" y="31788"/>
                        <a:pt x="1668" y="31919"/>
                        <a:pt x="1370" y="32038"/>
                      </a:cubicBezTo>
                      <a:cubicBezTo>
                        <a:pt x="1215" y="30943"/>
                        <a:pt x="1239" y="29836"/>
                        <a:pt x="1465" y="28717"/>
                      </a:cubicBezTo>
                      <a:close/>
                      <a:moveTo>
                        <a:pt x="60080" y="24252"/>
                      </a:moveTo>
                      <a:cubicBezTo>
                        <a:pt x="59889" y="26824"/>
                        <a:pt x="59294" y="29336"/>
                        <a:pt x="58651" y="31836"/>
                      </a:cubicBezTo>
                      <a:cubicBezTo>
                        <a:pt x="58342" y="32277"/>
                        <a:pt x="57996" y="32681"/>
                        <a:pt x="57615" y="33027"/>
                      </a:cubicBezTo>
                      <a:cubicBezTo>
                        <a:pt x="58068" y="31598"/>
                        <a:pt x="58496" y="30157"/>
                        <a:pt x="58913" y="28717"/>
                      </a:cubicBezTo>
                      <a:cubicBezTo>
                        <a:pt x="58961" y="28562"/>
                        <a:pt x="58818" y="28455"/>
                        <a:pt x="58699" y="28455"/>
                      </a:cubicBezTo>
                      <a:cubicBezTo>
                        <a:pt x="58961" y="28038"/>
                        <a:pt x="59199" y="27597"/>
                        <a:pt x="59389" y="27109"/>
                      </a:cubicBezTo>
                      <a:cubicBezTo>
                        <a:pt x="59758" y="26204"/>
                        <a:pt x="59985" y="25228"/>
                        <a:pt x="60080" y="24252"/>
                      </a:cubicBezTo>
                      <a:close/>
                      <a:moveTo>
                        <a:pt x="54734" y="32074"/>
                      </a:moveTo>
                      <a:lnTo>
                        <a:pt x="54734" y="32074"/>
                      </a:lnTo>
                      <a:cubicBezTo>
                        <a:pt x="54543" y="32539"/>
                        <a:pt x="54341" y="32991"/>
                        <a:pt x="54139" y="33443"/>
                      </a:cubicBezTo>
                      <a:cubicBezTo>
                        <a:pt x="53912" y="33193"/>
                        <a:pt x="53662" y="32979"/>
                        <a:pt x="53365" y="32789"/>
                      </a:cubicBezTo>
                      <a:cubicBezTo>
                        <a:pt x="53841" y="32574"/>
                        <a:pt x="54293" y="32336"/>
                        <a:pt x="54734" y="32074"/>
                      </a:cubicBezTo>
                      <a:close/>
                      <a:moveTo>
                        <a:pt x="2442" y="32027"/>
                      </a:moveTo>
                      <a:cubicBezTo>
                        <a:pt x="2608" y="32348"/>
                        <a:pt x="2799" y="32669"/>
                        <a:pt x="3001" y="32979"/>
                      </a:cubicBezTo>
                      <a:cubicBezTo>
                        <a:pt x="2597" y="33241"/>
                        <a:pt x="2168" y="33467"/>
                        <a:pt x="1739" y="33670"/>
                      </a:cubicBezTo>
                      <a:cubicBezTo>
                        <a:pt x="1608" y="33277"/>
                        <a:pt x="1513" y="32872"/>
                        <a:pt x="1442" y="32467"/>
                      </a:cubicBezTo>
                      <a:cubicBezTo>
                        <a:pt x="1787" y="32324"/>
                        <a:pt x="2120" y="32181"/>
                        <a:pt x="2442" y="32027"/>
                      </a:cubicBezTo>
                      <a:close/>
                      <a:moveTo>
                        <a:pt x="58425" y="28848"/>
                      </a:moveTo>
                      <a:lnTo>
                        <a:pt x="58425" y="28848"/>
                      </a:lnTo>
                      <a:cubicBezTo>
                        <a:pt x="57984" y="30407"/>
                        <a:pt x="57520" y="31955"/>
                        <a:pt x="57020" y="33491"/>
                      </a:cubicBezTo>
                      <a:cubicBezTo>
                        <a:pt x="56591" y="33789"/>
                        <a:pt x="56115" y="34003"/>
                        <a:pt x="55615" y="34134"/>
                      </a:cubicBezTo>
                      <a:cubicBezTo>
                        <a:pt x="56079" y="32860"/>
                        <a:pt x="56603" y="31610"/>
                        <a:pt x="57199" y="30384"/>
                      </a:cubicBezTo>
                      <a:cubicBezTo>
                        <a:pt x="57211" y="30336"/>
                        <a:pt x="57211" y="30288"/>
                        <a:pt x="57211" y="30253"/>
                      </a:cubicBezTo>
                      <a:cubicBezTo>
                        <a:pt x="57663" y="29824"/>
                        <a:pt x="58068" y="29360"/>
                        <a:pt x="58425" y="28848"/>
                      </a:cubicBezTo>
                      <a:close/>
                      <a:moveTo>
                        <a:pt x="56496" y="30884"/>
                      </a:moveTo>
                      <a:lnTo>
                        <a:pt x="56496" y="30884"/>
                      </a:lnTo>
                      <a:cubicBezTo>
                        <a:pt x="55996" y="31979"/>
                        <a:pt x="55532" y="33086"/>
                        <a:pt x="55127" y="34229"/>
                      </a:cubicBezTo>
                      <a:cubicBezTo>
                        <a:pt x="54996" y="34241"/>
                        <a:pt x="54853" y="34253"/>
                        <a:pt x="54710" y="34265"/>
                      </a:cubicBezTo>
                      <a:cubicBezTo>
                        <a:pt x="54627" y="34098"/>
                        <a:pt x="54532" y="33955"/>
                        <a:pt x="54436" y="33812"/>
                      </a:cubicBezTo>
                      <a:cubicBezTo>
                        <a:pt x="54758" y="33110"/>
                        <a:pt x="55067" y="32408"/>
                        <a:pt x="55353" y="31705"/>
                      </a:cubicBezTo>
                      <a:cubicBezTo>
                        <a:pt x="55746" y="31443"/>
                        <a:pt x="56127" y="31169"/>
                        <a:pt x="56496" y="30884"/>
                      </a:cubicBezTo>
                      <a:close/>
                      <a:moveTo>
                        <a:pt x="3239" y="33336"/>
                      </a:moveTo>
                      <a:cubicBezTo>
                        <a:pt x="3394" y="33574"/>
                        <a:pt x="3573" y="33801"/>
                        <a:pt x="3763" y="34027"/>
                      </a:cubicBezTo>
                      <a:cubicBezTo>
                        <a:pt x="3275" y="34384"/>
                        <a:pt x="2763" y="34694"/>
                        <a:pt x="2216" y="34967"/>
                      </a:cubicBezTo>
                      <a:cubicBezTo>
                        <a:pt x="2085" y="34670"/>
                        <a:pt x="1977" y="34372"/>
                        <a:pt x="1870" y="34074"/>
                      </a:cubicBezTo>
                      <a:cubicBezTo>
                        <a:pt x="2347" y="33860"/>
                        <a:pt x="2799" y="33610"/>
                        <a:pt x="3239" y="33336"/>
                      </a:cubicBezTo>
                      <a:close/>
                      <a:moveTo>
                        <a:pt x="4037" y="34348"/>
                      </a:moveTo>
                      <a:cubicBezTo>
                        <a:pt x="4275" y="34622"/>
                        <a:pt x="4525" y="34884"/>
                        <a:pt x="4787" y="35146"/>
                      </a:cubicBezTo>
                      <a:cubicBezTo>
                        <a:pt x="4204" y="35622"/>
                        <a:pt x="3549" y="35956"/>
                        <a:pt x="2835" y="36158"/>
                      </a:cubicBezTo>
                      <a:cubicBezTo>
                        <a:pt x="2680" y="35884"/>
                        <a:pt x="2525" y="35622"/>
                        <a:pt x="2394" y="35348"/>
                      </a:cubicBezTo>
                      <a:cubicBezTo>
                        <a:pt x="2966" y="35063"/>
                        <a:pt x="3513" y="34729"/>
                        <a:pt x="4037" y="34348"/>
                      </a:cubicBezTo>
                      <a:close/>
                      <a:moveTo>
                        <a:pt x="5097" y="35432"/>
                      </a:moveTo>
                      <a:cubicBezTo>
                        <a:pt x="5311" y="35622"/>
                        <a:pt x="5525" y="35813"/>
                        <a:pt x="5752" y="35991"/>
                      </a:cubicBezTo>
                      <a:cubicBezTo>
                        <a:pt x="5037" y="36491"/>
                        <a:pt x="4275" y="36860"/>
                        <a:pt x="3454" y="37111"/>
                      </a:cubicBezTo>
                      <a:cubicBezTo>
                        <a:pt x="3311" y="36920"/>
                        <a:pt x="3180" y="36730"/>
                        <a:pt x="3061" y="36527"/>
                      </a:cubicBezTo>
                      <a:cubicBezTo>
                        <a:pt x="3811" y="36313"/>
                        <a:pt x="4490" y="35944"/>
                        <a:pt x="5097" y="35432"/>
                      </a:cubicBezTo>
                      <a:close/>
                      <a:moveTo>
                        <a:pt x="6085" y="36265"/>
                      </a:moveTo>
                      <a:cubicBezTo>
                        <a:pt x="6395" y="36503"/>
                        <a:pt x="6716" y="36730"/>
                        <a:pt x="7038" y="36944"/>
                      </a:cubicBezTo>
                      <a:cubicBezTo>
                        <a:pt x="6216" y="37503"/>
                        <a:pt x="5323" y="37944"/>
                        <a:pt x="4371" y="38277"/>
                      </a:cubicBezTo>
                      <a:cubicBezTo>
                        <a:pt x="4144" y="38015"/>
                        <a:pt x="3918" y="37753"/>
                        <a:pt x="3716" y="37480"/>
                      </a:cubicBezTo>
                      <a:cubicBezTo>
                        <a:pt x="4573" y="37194"/>
                        <a:pt x="5359" y="36801"/>
                        <a:pt x="6085" y="36265"/>
                      </a:cubicBezTo>
                      <a:close/>
                      <a:moveTo>
                        <a:pt x="7430" y="37194"/>
                      </a:moveTo>
                      <a:cubicBezTo>
                        <a:pt x="7800" y="37432"/>
                        <a:pt x="8181" y="37646"/>
                        <a:pt x="8562" y="37849"/>
                      </a:cubicBezTo>
                      <a:cubicBezTo>
                        <a:pt x="7645" y="38539"/>
                        <a:pt x="6645" y="39075"/>
                        <a:pt x="5537" y="39444"/>
                      </a:cubicBezTo>
                      <a:cubicBezTo>
                        <a:pt x="5240" y="39182"/>
                        <a:pt x="4954" y="38896"/>
                        <a:pt x="4680" y="38611"/>
                      </a:cubicBezTo>
                      <a:cubicBezTo>
                        <a:pt x="5656" y="38265"/>
                        <a:pt x="6573" y="37789"/>
                        <a:pt x="7430" y="37194"/>
                      </a:cubicBezTo>
                      <a:close/>
                      <a:moveTo>
                        <a:pt x="8978" y="38063"/>
                      </a:moveTo>
                      <a:cubicBezTo>
                        <a:pt x="9383" y="38265"/>
                        <a:pt x="9800" y="38456"/>
                        <a:pt x="10217" y="38635"/>
                      </a:cubicBezTo>
                      <a:cubicBezTo>
                        <a:pt x="9181" y="39337"/>
                        <a:pt x="8121" y="40004"/>
                        <a:pt x="7014" y="40599"/>
                      </a:cubicBezTo>
                      <a:cubicBezTo>
                        <a:pt x="6633" y="40337"/>
                        <a:pt x="6264" y="40051"/>
                        <a:pt x="5906" y="39766"/>
                      </a:cubicBezTo>
                      <a:cubicBezTo>
                        <a:pt x="7026" y="39361"/>
                        <a:pt x="8050" y="38789"/>
                        <a:pt x="8978" y="38063"/>
                      </a:cubicBezTo>
                      <a:close/>
                      <a:moveTo>
                        <a:pt x="10681" y="38813"/>
                      </a:moveTo>
                      <a:cubicBezTo>
                        <a:pt x="11229" y="39027"/>
                        <a:pt x="11764" y="39206"/>
                        <a:pt x="12312" y="39361"/>
                      </a:cubicBezTo>
                      <a:cubicBezTo>
                        <a:pt x="11812" y="39718"/>
                        <a:pt x="11312" y="40063"/>
                        <a:pt x="10812" y="40409"/>
                      </a:cubicBezTo>
                      <a:cubicBezTo>
                        <a:pt x="10336" y="40742"/>
                        <a:pt x="9859" y="41135"/>
                        <a:pt x="9335" y="41397"/>
                      </a:cubicBezTo>
                      <a:lnTo>
                        <a:pt x="9288" y="41397"/>
                      </a:lnTo>
                      <a:cubicBezTo>
                        <a:pt x="9205" y="41397"/>
                        <a:pt x="9145" y="41444"/>
                        <a:pt x="9109" y="41504"/>
                      </a:cubicBezTo>
                      <a:cubicBezTo>
                        <a:pt x="9002" y="41552"/>
                        <a:pt x="8883" y="41587"/>
                        <a:pt x="8764" y="41623"/>
                      </a:cubicBezTo>
                      <a:cubicBezTo>
                        <a:pt x="8300" y="41385"/>
                        <a:pt x="7847" y="41135"/>
                        <a:pt x="7407" y="40861"/>
                      </a:cubicBezTo>
                      <a:cubicBezTo>
                        <a:pt x="8538" y="40242"/>
                        <a:pt x="9633" y="39563"/>
                        <a:pt x="10681" y="38813"/>
                      </a:cubicBezTo>
                      <a:close/>
                      <a:moveTo>
                        <a:pt x="12848" y="39516"/>
                      </a:moveTo>
                      <a:cubicBezTo>
                        <a:pt x="12919" y="39527"/>
                        <a:pt x="13003" y="39551"/>
                        <a:pt x="13086" y="39575"/>
                      </a:cubicBezTo>
                      <a:cubicBezTo>
                        <a:pt x="13134" y="39837"/>
                        <a:pt x="13193" y="40099"/>
                        <a:pt x="13265" y="40361"/>
                      </a:cubicBezTo>
                      <a:cubicBezTo>
                        <a:pt x="13253" y="40361"/>
                        <a:pt x="13241" y="40361"/>
                        <a:pt x="13229" y="40373"/>
                      </a:cubicBezTo>
                      <a:cubicBezTo>
                        <a:pt x="12419" y="41123"/>
                        <a:pt x="11562" y="41790"/>
                        <a:pt x="10633" y="42385"/>
                      </a:cubicBezTo>
                      <a:cubicBezTo>
                        <a:pt x="10193" y="42242"/>
                        <a:pt x="9752" y="42075"/>
                        <a:pt x="9324" y="41885"/>
                      </a:cubicBezTo>
                      <a:cubicBezTo>
                        <a:pt x="9836" y="41659"/>
                        <a:pt x="10288" y="41290"/>
                        <a:pt x="10752" y="40968"/>
                      </a:cubicBezTo>
                      <a:cubicBezTo>
                        <a:pt x="11455" y="40480"/>
                        <a:pt x="12145" y="39992"/>
                        <a:pt x="12848" y="39516"/>
                      </a:cubicBezTo>
                      <a:close/>
                      <a:moveTo>
                        <a:pt x="13396" y="40790"/>
                      </a:moveTo>
                      <a:cubicBezTo>
                        <a:pt x="13443" y="40932"/>
                        <a:pt x="13491" y="41063"/>
                        <a:pt x="13538" y="41194"/>
                      </a:cubicBezTo>
                      <a:cubicBezTo>
                        <a:pt x="13526" y="41206"/>
                        <a:pt x="13515" y="41206"/>
                        <a:pt x="13515" y="41218"/>
                      </a:cubicBezTo>
                      <a:cubicBezTo>
                        <a:pt x="12681" y="41933"/>
                        <a:pt x="11812" y="42587"/>
                        <a:pt x="10895" y="43183"/>
                      </a:cubicBezTo>
                      <a:cubicBezTo>
                        <a:pt x="10859" y="43052"/>
                        <a:pt x="10836" y="42921"/>
                        <a:pt x="10800" y="42778"/>
                      </a:cubicBezTo>
                      <a:cubicBezTo>
                        <a:pt x="11717" y="42194"/>
                        <a:pt x="12586" y="41528"/>
                        <a:pt x="13396" y="40790"/>
                      </a:cubicBezTo>
                      <a:close/>
                      <a:moveTo>
                        <a:pt x="13705" y="41599"/>
                      </a:moveTo>
                      <a:cubicBezTo>
                        <a:pt x="13896" y="42052"/>
                        <a:pt x="14122" y="42492"/>
                        <a:pt x="14384" y="42897"/>
                      </a:cubicBezTo>
                      <a:lnTo>
                        <a:pt x="11538" y="44933"/>
                      </a:lnTo>
                      <a:cubicBezTo>
                        <a:pt x="11348" y="44504"/>
                        <a:pt x="11181" y="44064"/>
                        <a:pt x="11026" y="43599"/>
                      </a:cubicBezTo>
                      <a:cubicBezTo>
                        <a:pt x="11967" y="43004"/>
                        <a:pt x="12860" y="42337"/>
                        <a:pt x="13705" y="41599"/>
                      </a:cubicBezTo>
                      <a:close/>
                      <a:moveTo>
                        <a:pt x="54817" y="38456"/>
                      </a:moveTo>
                      <a:lnTo>
                        <a:pt x="54817" y="38456"/>
                      </a:lnTo>
                      <a:cubicBezTo>
                        <a:pt x="54841" y="40968"/>
                        <a:pt x="53901" y="43397"/>
                        <a:pt x="52091" y="45171"/>
                      </a:cubicBezTo>
                      <a:cubicBezTo>
                        <a:pt x="52734" y="44016"/>
                        <a:pt x="53186" y="42766"/>
                        <a:pt x="53424" y="41444"/>
                      </a:cubicBezTo>
                      <a:cubicBezTo>
                        <a:pt x="53448" y="41290"/>
                        <a:pt x="53341" y="41194"/>
                        <a:pt x="53222" y="41182"/>
                      </a:cubicBezTo>
                      <a:cubicBezTo>
                        <a:pt x="53901" y="40361"/>
                        <a:pt x="54460" y="39444"/>
                        <a:pt x="54817" y="38456"/>
                      </a:cubicBezTo>
                      <a:close/>
                      <a:moveTo>
                        <a:pt x="14610" y="43254"/>
                      </a:moveTo>
                      <a:cubicBezTo>
                        <a:pt x="14884" y="43647"/>
                        <a:pt x="15170" y="44016"/>
                        <a:pt x="15491" y="44361"/>
                      </a:cubicBezTo>
                      <a:cubicBezTo>
                        <a:pt x="14527" y="45159"/>
                        <a:pt x="13562" y="45957"/>
                        <a:pt x="12598" y="46755"/>
                      </a:cubicBezTo>
                      <a:cubicBezTo>
                        <a:pt x="12276" y="46302"/>
                        <a:pt x="11991" y="45826"/>
                        <a:pt x="11729" y="45314"/>
                      </a:cubicBezTo>
                      <a:cubicBezTo>
                        <a:pt x="12693" y="44623"/>
                        <a:pt x="13646" y="43945"/>
                        <a:pt x="14610" y="43254"/>
                      </a:cubicBezTo>
                      <a:close/>
                      <a:moveTo>
                        <a:pt x="52984" y="41456"/>
                      </a:moveTo>
                      <a:lnTo>
                        <a:pt x="52984" y="41456"/>
                      </a:lnTo>
                      <a:cubicBezTo>
                        <a:pt x="52698" y="43004"/>
                        <a:pt x="52115" y="44433"/>
                        <a:pt x="51245" y="45743"/>
                      </a:cubicBezTo>
                      <a:cubicBezTo>
                        <a:pt x="51198" y="45814"/>
                        <a:pt x="51198" y="45873"/>
                        <a:pt x="51222" y="45921"/>
                      </a:cubicBezTo>
                      <a:cubicBezTo>
                        <a:pt x="51031" y="46064"/>
                        <a:pt x="50841" y="46207"/>
                        <a:pt x="50650" y="46338"/>
                      </a:cubicBezTo>
                      <a:cubicBezTo>
                        <a:pt x="50186" y="46635"/>
                        <a:pt x="49686" y="46886"/>
                        <a:pt x="49162" y="47100"/>
                      </a:cubicBezTo>
                      <a:cubicBezTo>
                        <a:pt x="50019" y="45897"/>
                        <a:pt x="50698" y="44611"/>
                        <a:pt x="51186" y="43218"/>
                      </a:cubicBezTo>
                      <a:cubicBezTo>
                        <a:pt x="51198" y="43171"/>
                        <a:pt x="51210" y="43147"/>
                        <a:pt x="51198" y="43111"/>
                      </a:cubicBezTo>
                      <a:cubicBezTo>
                        <a:pt x="51829" y="42635"/>
                        <a:pt x="52436" y="42075"/>
                        <a:pt x="52984" y="41456"/>
                      </a:cubicBezTo>
                      <a:close/>
                      <a:moveTo>
                        <a:pt x="39446" y="44981"/>
                      </a:moveTo>
                      <a:cubicBezTo>
                        <a:pt x="39815" y="45100"/>
                        <a:pt x="40185" y="45207"/>
                        <a:pt x="40554" y="45302"/>
                      </a:cubicBezTo>
                      <a:cubicBezTo>
                        <a:pt x="40292" y="46064"/>
                        <a:pt x="39946" y="46790"/>
                        <a:pt x="39530" y="47481"/>
                      </a:cubicBezTo>
                      <a:cubicBezTo>
                        <a:pt x="39232" y="47409"/>
                        <a:pt x="38934" y="47326"/>
                        <a:pt x="38637" y="47243"/>
                      </a:cubicBezTo>
                      <a:cubicBezTo>
                        <a:pt x="38946" y="46505"/>
                        <a:pt x="39220" y="45743"/>
                        <a:pt x="39446" y="44981"/>
                      </a:cubicBezTo>
                      <a:close/>
                      <a:moveTo>
                        <a:pt x="36308" y="1045"/>
                      </a:moveTo>
                      <a:cubicBezTo>
                        <a:pt x="37049" y="1045"/>
                        <a:pt x="37783" y="1128"/>
                        <a:pt x="38482" y="1297"/>
                      </a:cubicBezTo>
                      <a:cubicBezTo>
                        <a:pt x="44328" y="2713"/>
                        <a:pt x="45864" y="10750"/>
                        <a:pt x="44709" y="15834"/>
                      </a:cubicBezTo>
                      <a:cubicBezTo>
                        <a:pt x="44629" y="16190"/>
                        <a:pt x="44935" y="16434"/>
                        <a:pt x="45244" y="16434"/>
                      </a:cubicBezTo>
                      <a:cubicBezTo>
                        <a:pt x="45348" y="16434"/>
                        <a:pt x="45452" y="16406"/>
                        <a:pt x="45542" y="16346"/>
                      </a:cubicBezTo>
                      <a:cubicBezTo>
                        <a:pt x="47038" y="15324"/>
                        <a:pt x="48803" y="14828"/>
                        <a:pt x="50555" y="14828"/>
                      </a:cubicBezTo>
                      <a:cubicBezTo>
                        <a:pt x="53741" y="14828"/>
                        <a:pt x="56884" y="16469"/>
                        <a:pt x="58282" y="19573"/>
                      </a:cubicBezTo>
                      <a:cubicBezTo>
                        <a:pt x="59282" y="21799"/>
                        <a:pt x="59342" y="24418"/>
                        <a:pt x="58437" y="26681"/>
                      </a:cubicBezTo>
                      <a:cubicBezTo>
                        <a:pt x="57282" y="29550"/>
                        <a:pt x="54567" y="31205"/>
                        <a:pt x="51829" y="32324"/>
                      </a:cubicBezTo>
                      <a:cubicBezTo>
                        <a:pt x="51341" y="32527"/>
                        <a:pt x="51436" y="33229"/>
                        <a:pt x="51936" y="33324"/>
                      </a:cubicBezTo>
                      <a:cubicBezTo>
                        <a:pt x="55436" y="34051"/>
                        <a:pt x="54032" y="38349"/>
                        <a:pt x="52591" y="40266"/>
                      </a:cubicBezTo>
                      <a:cubicBezTo>
                        <a:pt x="51484" y="41730"/>
                        <a:pt x="49972" y="42849"/>
                        <a:pt x="48305" y="43588"/>
                      </a:cubicBezTo>
                      <a:cubicBezTo>
                        <a:pt x="47805" y="43814"/>
                        <a:pt x="47293" y="44004"/>
                        <a:pt x="46769" y="44147"/>
                      </a:cubicBezTo>
                      <a:cubicBezTo>
                        <a:pt x="46750" y="44141"/>
                        <a:pt x="46732" y="44138"/>
                        <a:pt x="46714" y="44138"/>
                      </a:cubicBezTo>
                      <a:cubicBezTo>
                        <a:pt x="46661" y="44138"/>
                        <a:pt x="46610" y="44162"/>
                        <a:pt x="46566" y="44207"/>
                      </a:cubicBezTo>
                      <a:cubicBezTo>
                        <a:pt x="45570" y="44476"/>
                        <a:pt x="44548" y="44612"/>
                        <a:pt x="43527" y="44612"/>
                      </a:cubicBezTo>
                      <a:cubicBezTo>
                        <a:pt x="41707" y="44612"/>
                        <a:pt x="39892" y="44179"/>
                        <a:pt x="38244" y="43302"/>
                      </a:cubicBezTo>
                      <a:lnTo>
                        <a:pt x="38244" y="43302"/>
                      </a:lnTo>
                      <a:cubicBezTo>
                        <a:pt x="38256" y="43349"/>
                        <a:pt x="38256" y="43397"/>
                        <a:pt x="38268" y="43457"/>
                      </a:cubicBezTo>
                      <a:cubicBezTo>
                        <a:pt x="38184" y="43468"/>
                        <a:pt x="38101" y="43504"/>
                        <a:pt x="38030" y="43576"/>
                      </a:cubicBezTo>
                      <a:cubicBezTo>
                        <a:pt x="35136" y="46647"/>
                        <a:pt x="30795" y="47720"/>
                        <a:pt x="26653" y="47720"/>
                      </a:cubicBezTo>
                      <a:cubicBezTo>
                        <a:pt x="26074" y="47720"/>
                        <a:pt x="25499" y="47699"/>
                        <a:pt x="24933" y="47659"/>
                      </a:cubicBezTo>
                      <a:cubicBezTo>
                        <a:pt x="19718" y="47290"/>
                        <a:pt x="14634" y="44445"/>
                        <a:pt x="13824" y="38885"/>
                      </a:cubicBezTo>
                      <a:cubicBezTo>
                        <a:pt x="13812" y="38825"/>
                        <a:pt x="13800" y="38777"/>
                        <a:pt x="13777" y="38742"/>
                      </a:cubicBezTo>
                      <a:cubicBezTo>
                        <a:pt x="13800" y="38718"/>
                        <a:pt x="13824" y="38694"/>
                        <a:pt x="13848" y="38670"/>
                      </a:cubicBezTo>
                      <a:cubicBezTo>
                        <a:pt x="13788" y="38658"/>
                        <a:pt x="13717" y="38635"/>
                        <a:pt x="13657" y="38623"/>
                      </a:cubicBezTo>
                      <a:cubicBezTo>
                        <a:pt x="13598" y="38587"/>
                        <a:pt x="13526" y="38575"/>
                        <a:pt x="13455" y="38575"/>
                      </a:cubicBezTo>
                      <a:cubicBezTo>
                        <a:pt x="9824" y="37753"/>
                        <a:pt x="6418" y="35777"/>
                        <a:pt x="4180" y="32753"/>
                      </a:cubicBezTo>
                      <a:cubicBezTo>
                        <a:pt x="3894" y="32360"/>
                        <a:pt x="3632" y="31943"/>
                        <a:pt x="3394" y="31503"/>
                      </a:cubicBezTo>
                      <a:cubicBezTo>
                        <a:pt x="3565" y="31385"/>
                        <a:pt x="3449" y="31135"/>
                        <a:pt x="3278" y="31135"/>
                      </a:cubicBezTo>
                      <a:cubicBezTo>
                        <a:pt x="3258" y="31135"/>
                        <a:pt x="3237" y="31138"/>
                        <a:pt x="3216" y="31146"/>
                      </a:cubicBezTo>
                      <a:cubicBezTo>
                        <a:pt x="2561" y="29776"/>
                        <a:pt x="2287" y="28252"/>
                        <a:pt x="2704" y="26740"/>
                      </a:cubicBezTo>
                      <a:cubicBezTo>
                        <a:pt x="3195" y="24960"/>
                        <a:pt x="4713" y="23697"/>
                        <a:pt x="6392" y="23697"/>
                      </a:cubicBezTo>
                      <a:cubicBezTo>
                        <a:pt x="6993" y="23697"/>
                        <a:pt x="7614" y="23858"/>
                        <a:pt x="8216" y="24216"/>
                      </a:cubicBezTo>
                      <a:cubicBezTo>
                        <a:pt x="8289" y="24260"/>
                        <a:pt x="8363" y="24279"/>
                        <a:pt x="8435" y="24279"/>
                      </a:cubicBezTo>
                      <a:cubicBezTo>
                        <a:pt x="8812" y="24279"/>
                        <a:pt x="9129" y="23750"/>
                        <a:pt x="8859" y="23430"/>
                      </a:cubicBezTo>
                      <a:cubicBezTo>
                        <a:pt x="6466" y="20573"/>
                        <a:pt x="5621" y="16406"/>
                        <a:pt x="8085" y="13310"/>
                      </a:cubicBezTo>
                      <a:cubicBezTo>
                        <a:pt x="9269" y="11822"/>
                        <a:pt x="11010" y="11042"/>
                        <a:pt x="12731" y="11042"/>
                      </a:cubicBezTo>
                      <a:cubicBezTo>
                        <a:pt x="14438" y="11042"/>
                        <a:pt x="16126" y="11810"/>
                        <a:pt x="17229" y="13417"/>
                      </a:cubicBezTo>
                      <a:cubicBezTo>
                        <a:pt x="17326" y="13559"/>
                        <a:pt x="17477" y="13620"/>
                        <a:pt x="17630" y="13620"/>
                      </a:cubicBezTo>
                      <a:cubicBezTo>
                        <a:pt x="17928" y="13620"/>
                        <a:pt x="18237" y="13386"/>
                        <a:pt x="18182" y="13048"/>
                      </a:cubicBezTo>
                      <a:cubicBezTo>
                        <a:pt x="17706" y="10369"/>
                        <a:pt x="17313" y="7035"/>
                        <a:pt x="20039" y="5416"/>
                      </a:cubicBezTo>
                      <a:cubicBezTo>
                        <a:pt x="20755" y="4990"/>
                        <a:pt x="21500" y="4796"/>
                        <a:pt x="22222" y="4796"/>
                      </a:cubicBezTo>
                      <a:cubicBezTo>
                        <a:pt x="24143" y="4796"/>
                        <a:pt x="25897" y="6172"/>
                        <a:pt x="26469" y="8214"/>
                      </a:cubicBezTo>
                      <a:cubicBezTo>
                        <a:pt x="26528" y="8435"/>
                        <a:pt x="26734" y="8539"/>
                        <a:pt x="26943" y="8539"/>
                      </a:cubicBezTo>
                      <a:cubicBezTo>
                        <a:pt x="27197" y="8539"/>
                        <a:pt x="27456" y="8387"/>
                        <a:pt x="27469" y="8107"/>
                      </a:cubicBezTo>
                      <a:cubicBezTo>
                        <a:pt x="27701" y="3649"/>
                        <a:pt x="32139" y="1045"/>
                        <a:pt x="36308" y="1045"/>
                      </a:cubicBezTo>
                      <a:close/>
                      <a:moveTo>
                        <a:pt x="50626" y="43516"/>
                      </a:moveTo>
                      <a:lnTo>
                        <a:pt x="50626" y="43516"/>
                      </a:lnTo>
                      <a:cubicBezTo>
                        <a:pt x="50091" y="44897"/>
                        <a:pt x="49364" y="46171"/>
                        <a:pt x="48459" y="47350"/>
                      </a:cubicBezTo>
                      <a:cubicBezTo>
                        <a:pt x="48448" y="47350"/>
                        <a:pt x="48448" y="47362"/>
                        <a:pt x="48448" y="47362"/>
                      </a:cubicBezTo>
                      <a:cubicBezTo>
                        <a:pt x="47983" y="47517"/>
                        <a:pt x="47495" y="47636"/>
                        <a:pt x="47007" y="47743"/>
                      </a:cubicBezTo>
                      <a:cubicBezTo>
                        <a:pt x="47185" y="47493"/>
                        <a:pt x="47340" y="47243"/>
                        <a:pt x="47459" y="47076"/>
                      </a:cubicBezTo>
                      <a:cubicBezTo>
                        <a:pt x="48019" y="46290"/>
                        <a:pt x="48436" y="45433"/>
                        <a:pt x="48769" y="44528"/>
                      </a:cubicBezTo>
                      <a:cubicBezTo>
                        <a:pt x="49412" y="44254"/>
                        <a:pt x="50031" y="43909"/>
                        <a:pt x="50626" y="43516"/>
                      </a:cubicBezTo>
                      <a:close/>
                      <a:moveTo>
                        <a:pt x="40970" y="45397"/>
                      </a:moveTo>
                      <a:cubicBezTo>
                        <a:pt x="41387" y="45481"/>
                        <a:pt x="41804" y="45552"/>
                        <a:pt x="42221" y="45588"/>
                      </a:cubicBezTo>
                      <a:cubicBezTo>
                        <a:pt x="41899" y="46374"/>
                        <a:pt x="41482" y="47112"/>
                        <a:pt x="40958" y="47778"/>
                      </a:cubicBezTo>
                      <a:cubicBezTo>
                        <a:pt x="40625" y="47719"/>
                        <a:pt x="40292" y="47659"/>
                        <a:pt x="39958" y="47588"/>
                      </a:cubicBezTo>
                      <a:cubicBezTo>
                        <a:pt x="40375" y="46897"/>
                        <a:pt x="40708" y="46159"/>
                        <a:pt x="40970" y="45397"/>
                      </a:cubicBezTo>
                      <a:close/>
                      <a:moveTo>
                        <a:pt x="42661" y="45623"/>
                      </a:moveTo>
                      <a:cubicBezTo>
                        <a:pt x="42975" y="45641"/>
                        <a:pt x="43282" y="45652"/>
                        <a:pt x="43593" y="45652"/>
                      </a:cubicBezTo>
                      <a:cubicBezTo>
                        <a:pt x="43706" y="45652"/>
                        <a:pt x="43820" y="45650"/>
                        <a:pt x="43935" y="45647"/>
                      </a:cubicBezTo>
                      <a:lnTo>
                        <a:pt x="43935" y="45647"/>
                      </a:lnTo>
                      <a:cubicBezTo>
                        <a:pt x="43625" y="46505"/>
                        <a:pt x="43161" y="47278"/>
                        <a:pt x="42530" y="47969"/>
                      </a:cubicBezTo>
                      <a:cubicBezTo>
                        <a:pt x="42161" y="47933"/>
                        <a:pt x="41792" y="47898"/>
                        <a:pt x="41435" y="47850"/>
                      </a:cubicBezTo>
                      <a:cubicBezTo>
                        <a:pt x="41935" y="47159"/>
                        <a:pt x="42352" y="46421"/>
                        <a:pt x="42661" y="45623"/>
                      </a:cubicBezTo>
                      <a:close/>
                      <a:moveTo>
                        <a:pt x="48221" y="44754"/>
                      </a:moveTo>
                      <a:lnTo>
                        <a:pt x="48221" y="44754"/>
                      </a:lnTo>
                      <a:cubicBezTo>
                        <a:pt x="47995" y="45338"/>
                        <a:pt x="47709" y="45897"/>
                        <a:pt x="47376" y="46433"/>
                      </a:cubicBezTo>
                      <a:cubicBezTo>
                        <a:pt x="47162" y="46778"/>
                        <a:pt x="46912" y="47112"/>
                        <a:pt x="46650" y="47421"/>
                      </a:cubicBezTo>
                      <a:cubicBezTo>
                        <a:pt x="46543" y="47552"/>
                        <a:pt x="46435" y="47683"/>
                        <a:pt x="46316" y="47802"/>
                      </a:cubicBezTo>
                      <a:cubicBezTo>
                        <a:pt x="46304" y="47826"/>
                        <a:pt x="46281" y="47838"/>
                        <a:pt x="46269" y="47862"/>
                      </a:cubicBezTo>
                      <a:cubicBezTo>
                        <a:pt x="45781" y="47933"/>
                        <a:pt x="45292" y="47981"/>
                        <a:pt x="44792" y="48005"/>
                      </a:cubicBezTo>
                      <a:cubicBezTo>
                        <a:pt x="45411" y="47136"/>
                        <a:pt x="45959" y="46243"/>
                        <a:pt x="46471" y="45314"/>
                      </a:cubicBezTo>
                      <a:cubicBezTo>
                        <a:pt x="47066" y="45171"/>
                        <a:pt x="47650" y="44981"/>
                        <a:pt x="48221" y="44754"/>
                      </a:cubicBezTo>
                      <a:close/>
                      <a:moveTo>
                        <a:pt x="45923" y="45421"/>
                      </a:moveTo>
                      <a:lnTo>
                        <a:pt x="45923" y="45421"/>
                      </a:lnTo>
                      <a:cubicBezTo>
                        <a:pt x="45423" y="46326"/>
                        <a:pt x="44864" y="47183"/>
                        <a:pt x="44257" y="48017"/>
                      </a:cubicBezTo>
                      <a:cubicBezTo>
                        <a:pt x="44141" y="48020"/>
                        <a:pt x="44025" y="48022"/>
                        <a:pt x="43909" y="48022"/>
                      </a:cubicBezTo>
                      <a:cubicBezTo>
                        <a:pt x="43627" y="48022"/>
                        <a:pt x="43344" y="48013"/>
                        <a:pt x="43066" y="48005"/>
                      </a:cubicBezTo>
                      <a:cubicBezTo>
                        <a:pt x="43661" y="47290"/>
                        <a:pt x="44102" y="46493"/>
                        <a:pt x="44387" y="45623"/>
                      </a:cubicBezTo>
                      <a:cubicBezTo>
                        <a:pt x="44899" y="45588"/>
                        <a:pt x="45411" y="45516"/>
                        <a:pt x="45923" y="45421"/>
                      </a:cubicBezTo>
                      <a:close/>
                      <a:moveTo>
                        <a:pt x="38446" y="47683"/>
                      </a:moveTo>
                      <a:cubicBezTo>
                        <a:pt x="38446" y="47767"/>
                        <a:pt x="38446" y="47838"/>
                        <a:pt x="38458" y="47909"/>
                      </a:cubicBezTo>
                      <a:cubicBezTo>
                        <a:pt x="38470" y="47921"/>
                        <a:pt x="38482" y="47921"/>
                        <a:pt x="38506" y="47933"/>
                      </a:cubicBezTo>
                      <a:cubicBezTo>
                        <a:pt x="38411" y="48017"/>
                        <a:pt x="38303" y="48112"/>
                        <a:pt x="38208" y="48195"/>
                      </a:cubicBezTo>
                      <a:cubicBezTo>
                        <a:pt x="38291" y="48029"/>
                        <a:pt x="38363" y="47862"/>
                        <a:pt x="38446" y="47683"/>
                      </a:cubicBezTo>
                      <a:close/>
                      <a:moveTo>
                        <a:pt x="15777" y="44671"/>
                      </a:moveTo>
                      <a:cubicBezTo>
                        <a:pt x="16098" y="44992"/>
                        <a:pt x="16444" y="45290"/>
                        <a:pt x="16801" y="45576"/>
                      </a:cubicBezTo>
                      <a:cubicBezTo>
                        <a:pt x="15848" y="46505"/>
                        <a:pt x="14860" y="47397"/>
                        <a:pt x="13860" y="48267"/>
                      </a:cubicBezTo>
                      <a:cubicBezTo>
                        <a:pt x="13503" y="47898"/>
                        <a:pt x="13169" y="47505"/>
                        <a:pt x="12860" y="47100"/>
                      </a:cubicBezTo>
                      <a:cubicBezTo>
                        <a:pt x="13824" y="46290"/>
                        <a:pt x="14800" y="45481"/>
                        <a:pt x="15777" y="44671"/>
                      </a:cubicBezTo>
                      <a:close/>
                      <a:moveTo>
                        <a:pt x="38351" y="44469"/>
                      </a:moveTo>
                      <a:cubicBezTo>
                        <a:pt x="38375" y="44933"/>
                        <a:pt x="38375" y="45409"/>
                        <a:pt x="38363" y="45885"/>
                      </a:cubicBezTo>
                      <a:lnTo>
                        <a:pt x="38375" y="45981"/>
                      </a:lnTo>
                      <a:cubicBezTo>
                        <a:pt x="38470" y="45540"/>
                        <a:pt x="38506" y="45076"/>
                        <a:pt x="38482" y="44588"/>
                      </a:cubicBezTo>
                      <a:lnTo>
                        <a:pt x="38482" y="44588"/>
                      </a:lnTo>
                      <a:cubicBezTo>
                        <a:pt x="38672" y="44671"/>
                        <a:pt x="38863" y="44754"/>
                        <a:pt x="39053" y="44826"/>
                      </a:cubicBezTo>
                      <a:cubicBezTo>
                        <a:pt x="38625" y="46243"/>
                        <a:pt x="38077" y="47588"/>
                        <a:pt x="37387" y="48886"/>
                      </a:cubicBezTo>
                      <a:cubicBezTo>
                        <a:pt x="36637" y="49481"/>
                        <a:pt x="35839" y="50005"/>
                        <a:pt x="35005" y="50457"/>
                      </a:cubicBezTo>
                      <a:cubicBezTo>
                        <a:pt x="36053" y="48802"/>
                        <a:pt x="36970" y="47064"/>
                        <a:pt x="37744" y="45266"/>
                      </a:cubicBezTo>
                      <a:cubicBezTo>
                        <a:pt x="37791" y="45171"/>
                        <a:pt x="37768" y="45100"/>
                        <a:pt x="37720" y="45040"/>
                      </a:cubicBezTo>
                      <a:cubicBezTo>
                        <a:pt x="37934" y="44861"/>
                        <a:pt x="38149" y="44671"/>
                        <a:pt x="38351" y="44469"/>
                      </a:cubicBezTo>
                      <a:close/>
                      <a:moveTo>
                        <a:pt x="17146" y="45838"/>
                      </a:moveTo>
                      <a:cubicBezTo>
                        <a:pt x="17944" y="46421"/>
                        <a:pt x="18825" y="46921"/>
                        <a:pt x="19765" y="47314"/>
                      </a:cubicBezTo>
                      <a:cubicBezTo>
                        <a:pt x="19658" y="47433"/>
                        <a:pt x="19563" y="47576"/>
                        <a:pt x="19480" y="47683"/>
                      </a:cubicBezTo>
                      <a:lnTo>
                        <a:pt x="18575" y="48767"/>
                      </a:lnTo>
                      <a:cubicBezTo>
                        <a:pt x="18051" y="49386"/>
                        <a:pt x="17527" y="50017"/>
                        <a:pt x="17003" y="50648"/>
                      </a:cubicBezTo>
                      <a:cubicBezTo>
                        <a:pt x="16563" y="50398"/>
                        <a:pt x="16134" y="50124"/>
                        <a:pt x="15729" y="49838"/>
                      </a:cubicBezTo>
                      <a:cubicBezTo>
                        <a:pt x="16574" y="48993"/>
                        <a:pt x="17360" y="48100"/>
                        <a:pt x="18075" y="47136"/>
                      </a:cubicBezTo>
                      <a:cubicBezTo>
                        <a:pt x="18193" y="46984"/>
                        <a:pt x="18042" y="46832"/>
                        <a:pt x="17886" y="46832"/>
                      </a:cubicBezTo>
                      <a:cubicBezTo>
                        <a:pt x="17821" y="46832"/>
                        <a:pt x="17754" y="46858"/>
                        <a:pt x="17706" y="46921"/>
                      </a:cubicBezTo>
                      <a:cubicBezTo>
                        <a:pt x="17003" y="47874"/>
                        <a:pt x="16217" y="48755"/>
                        <a:pt x="15372" y="49588"/>
                      </a:cubicBezTo>
                      <a:cubicBezTo>
                        <a:pt x="14955" y="49267"/>
                        <a:pt x="14550" y="48921"/>
                        <a:pt x="14158" y="48564"/>
                      </a:cubicBezTo>
                      <a:cubicBezTo>
                        <a:pt x="15181" y="47683"/>
                        <a:pt x="16182" y="46778"/>
                        <a:pt x="17146" y="45838"/>
                      </a:cubicBezTo>
                      <a:close/>
                      <a:moveTo>
                        <a:pt x="20230" y="47493"/>
                      </a:moveTo>
                      <a:cubicBezTo>
                        <a:pt x="20730" y="47683"/>
                        <a:pt x="21254" y="47850"/>
                        <a:pt x="21778" y="47993"/>
                      </a:cubicBezTo>
                      <a:cubicBezTo>
                        <a:pt x="21611" y="48195"/>
                        <a:pt x="21361" y="48374"/>
                        <a:pt x="21218" y="48564"/>
                      </a:cubicBezTo>
                      <a:cubicBezTo>
                        <a:pt x="20932" y="48933"/>
                        <a:pt x="20754" y="49362"/>
                        <a:pt x="20444" y="49719"/>
                      </a:cubicBezTo>
                      <a:cubicBezTo>
                        <a:pt x="20063" y="50195"/>
                        <a:pt x="19408" y="50946"/>
                        <a:pt x="18801" y="51243"/>
                      </a:cubicBezTo>
                      <a:cubicBezTo>
                        <a:pt x="18770" y="51230"/>
                        <a:pt x="18735" y="51222"/>
                        <a:pt x="18699" y="51222"/>
                      </a:cubicBezTo>
                      <a:cubicBezTo>
                        <a:pt x="18637" y="51222"/>
                        <a:pt x="18572" y="51247"/>
                        <a:pt x="18527" y="51315"/>
                      </a:cubicBezTo>
                      <a:cubicBezTo>
                        <a:pt x="18515" y="51338"/>
                        <a:pt x="18503" y="51350"/>
                        <a:pt x="18491" y="51362"/>
                      </a:cubicBezTo>
                      <a:cubicBezTo>
                        <a:pt x="18491" y="51362"/>
                        <a:pt x="18491" y="51374"/>
                        <a:pt x="18491" y="51386"/>
                      </a:cubicBezTo>
                      <a:cubicBezTo>
                        <a:pt x="18110" y="51219"/>
                        <a:pt x="17741" y="51041"/>
                        <a:pt x="17384" y="50862"/>
                      </a:cubicBezTo>
                      <a:cubicBezTo>
                        <a:pt x="17825" y="50326"/>
                        <a:pt x="18253" y="49803"/>
                        <a:pt x="18694" y="49279"/>
                      </a:cubicBezTo>
                      <a:cubicBezTo>
                        <a:pt x="18932" y="48993"/>
                        <a:pt x="19170" y="48707"/>
                        <a:pt x="19420" y="48421"/>
                      </a:cubicBezTo>
                      <a:cubicBezTo>
                        <a:pt x="19611" y="48183"/>
                        <a:pt x="19884" y="47719"/>
                        <a:pt x="20146" y="47517"/>
                      </a:cubicBezTo>
                      <a:cubicBezTo>
                        <a:pt x="20158" y="47517"/>
                        <a:pt x="20170" y="47517"/>
                        <a:pt x="20194" y="47505"/>
                      </a:cubicBezTo>
                      <a:lnTo>
                        <a:pt x="20218" y="47505"/>
                      </a:lnTo>
                      <a:cubicBezTo>
                        <a:pt x="20218" y="47505"/>
                        <a:pt x="20218" y="47493"/>
                        <a:pt x="20230" y="47493"/>
                      </a:cubicBezTo>
                      <a:close/>
                      <a:moveTo>
                        <a:pt x="37196" y="45469"/>
                      </a:moveTo>
                      <a:lnTo>
                        <a:pt x="37196" y="45469"/>
                      </a:lnTo>
                      <a:cubicBezTo>
                        <a:pt x="36351" y="47338"/>
                        <a:pt x="35374" y="49136"/>
                        <a:pt x="34255" y="50850"/>
                      </a:cubicBezTo>
                      <a:cubicBezTo>
                        <a:pt x="33612" y="51172"/>
                        <a:pt x="32957" y="51446"/>
                        <a:pt x="32279" y="51684"/>
                      </a:cubicBezTo>
                      <a:cubicBezTo>
                        <a:pt x="32588" y="51207"/>
                        <a:pt x="32850" y="50672"/>
                        <a:pt x="33100" y="50207"/>
                      </a:cubicBezTo>
                      <a:cubicBezTo>
                        <a:pt x="33624" y="49183"/>
                        <a:pt x="34065" y="48136"/>
                        <a:pt x="34505" y="47088"/>
                      </a:cubicBezTo>
                      <a:cubicBezTo>
                        <a:pt x="34517" y="47064"/>
                        <a:pt x="34517" y="47052"/>
                        <a:pt x="34517" y="47040"/>
                      </a:cubicBezTo>
                      <a:cubicBezTo>
                        <a:pt x="35470" y="46624"/>
                        <a:pt x="36363" y="46100"/>
                        <a:pt x="37196" y="45469"/>
                      </a:cubicBezTo>
                      <a:close/>
                      <a:moveTo>
                        <a:pt x="22206" y="48100"/>
                      </a:moveTo>
                      <a:cubicBezTo>
                        <a:pt x="22813" y="48243"/>
                        <a:pt x="23432" y="48350"/>
                        <a:pt x="24052" y="48421"/>
                      </a:cubicBezTo>
                      <a:cubicBezTo>
                        <a:pt x="23135" y="49755"/>
                        <a:pt x="22135" y="51041"/>
                        <a:pt x="21075" y="52255"/>
                      </a:cubicBezTo>
                      <a:cubicBezTo>
                        <a:pt x="20373" y="52077"/>
                        <a:pt x="19694" y="51862"/>
                        <a:pt x="19027" y="51600"/>
                      </a:cubicBezTo>
                      <a:cubicBezTo>
                        <a:pt x="19706" y="51243"/>
                        <a:pt x="20384" y="50469"/>
                        <a:pt x="20825" y="49934"/>
                      </a:cubicBezTo>
                      <a:cubicBezTo>
                        <a:pt x="21146" y="49529"/>
                        <a:pt x="21361" y="49017"/>
                        <a:pt x="21706" y="48648"/>
                      </a:cubicBezTo>
                      <a:cubicBezTo>
                        <a:pt x="21908" y="48433"/>
                        <a:pt x="22075" y="48314"/>
                        <a:pt x="22206" y="48100"/>
                      </a:cubicBezTo>
                      <a:close/>
                      <a:moveTo>
                        <a:pt x="33969" y="47278"/>
                      </a:moveTo>
                      <a:lnTo>
                        <a:pt x="33969" y="47278"/>
                      </a:lnTo>
                      <a:cubicBezTo>
                        <a:pt x="33636" y="48076"/>
                        <a:pt x="33291" y="48874"/>
                        <a:pt x="32898" y="49648"/>
                      </a:cubicBezTo>
                      <a:cubicBezTo>
                        <a:pt x="32541" y="50362"/>
                        <a:pt x="32136" y="51279"/>
                        <a:pt x="31576" y="51922"/>
                      </a:cubicBezTo>
                      <a:cubicBezTo>
                        <a:pt x="30826" y="52148"/>
                        <a:pt x="30064" y="52339"/>
                        <a:pt x="29290" y="52481"/>
                      </a:cubicBezTo>
                      <a:cubicBezTo>
                        <a:pt x="30445" y="51112"/>
                        <a:pt x="31386" y="49576"/>
                        <a:pt x="32076" y="47909"/>
                      </a:cubicBezTo>
                      <a:cubicBezTo>
                        <a:pt x="32731" y="47731"/>
                        <a:pt x="33362" y="47528"/>
                        <a:pt x="33969" y="47278"/>
                      </a:cubicBezTo>
                      <a:close/>
                      <a:moveTo>
                        <a:pt x="24540" y="48469"/>
                      </a:moveTo>
                      <a:cubicBezTo>
                        <a:pt x="25099" y="48529"/>
                        <a:pt x="25659" y="48552"/>
                        <a:pt x="26230" y="48576"/>
                      </a:cubicBezTo>
                      <a:cubicBezTo>
                        <a:pt x="25433" y="50029"/>
                        <a:pt x="24397" y="51708"/>
                        <a:pt x="23004" y="52577"/>
                      </a:cubicBezTo>
                      <a:cubicBezTo>
                        <a:pt x="22980" y="52589"/>
                        <a:pt x="22968" y="52612"/>
                        <a:pt x="22944" y="52624"/>
                      </a:cubicBezTo>
                      <a:cubicBezTo>
                        <a:pt x="22480" y="52565"/>
                        <a:pt x="22004" y="52470"/>
                        <a:pt x="21539" y="52374"/>
                      </a:cubicBezTo>
                      <a:cubicBezTo>
                        <a:pt x="22611" y="51124"/>
                        <a:pt x="23611" y="49826"/>
                        <a:pt x="24540" y="48469"/>
                      </a:cubicBezTo>
                      <a:close/>
                      <a:moveTo>
                        <a:pt x="31576" y="48029"/>
                      </a:moveTo>
                      <a:lnTo>
                        <a:pt x="31576" y="48029"/>
                      </a:lnTo>
                      <a:cubicBezTo>
                        <a:pt x="30838" y="49707"/>
                        <a:pt x="29850" y="51231"/>
                        <a:pt x="28624" y="52589"/>
                      </a:cubicBezTo>
                      <a:cubicBezTo>
                        <a:pt x="27969" y="52684"/>
                        <a:pt x="27302" y="52755"/>
                        <a:pt x="26635" y="52791"/>
                      </a:cubicBezTo>
                      <a:cubicBezTo>
                        <a:pt x="26992" y="52410"/>
                        <a:pt x="27302" y="51969"/>
                        <a:pt x="27612" y="51541"/>
                      </a:cubicBezTo>
                      <a:cubicBezTo>
                        <a:pt x="28350" y="50505"/>
                        <a:pt x="29064" y="49445"/>
                        <a:pt x="29743" y="48374"/>
                      </a:cubicBezTo>
                      <a:cubicBezTo>
                        <a:pt x="30362" y="48290"/>
                        <a:pt x="30969" y="48171"/>
                        <a:pt x="31576" y="48029"/>
                      </a:cubicBezTo>
                      <a:close/>
                      <a:moveTo>
                        <a:pt x="29195" y="48445"/>
                      </a:moveTo>
                      <a:cubicBezTo>
                        <a:pt x="28707" y="49207"/>
                        <a:pt x="28207" y="49957"/>
                        <a:pt x="27695" y="50696"/>
                      </a:cubicBezTo>
                      <a:cubicBezTo>
                        <a:pt x="27183" y="51410"/>
                        <a:pt x="26695" y="52231"/>
                        <a:pt x="26016" y="52803"/>
                      </a:cubicBezTo>
                      <a:cubicBezTo>
                        <a:pt x="25848" y="52808"/>
                        <a:pt x="25681" y="52810"/>
                        <a:pt x="25513" y="52810"/>
                      </a:cubicBezTo>
                      <a:cubicBezTo>
                        <a:pt x="24860" y="52810"/>
                        <a:pt x="24208" y="52774"/>
                        <a:pt x="23563" y="52708"/>
                      </a:cubicBezTo>
                      <a:cubicBezTo>
                        <a:pt x="24897" y="51708"/>
                        <a:pt x="25933" y="50017"/>
                        <a:pt x="26719" y="48576"/>
                      </a:cubicBezTo>
                      <a:cubicBezTo>
                        <a:pt x="27540" y="48576"/>
                        <a:pt x="28374" y="48529"/>
                        <a:pt x="29195" y="48445"/>
                      </a:cubicBezTo>
                      <a:close/>
                      <a:moveTo>
                        <a:pt x="36331" y="0"/>
                      </a:moveTo>
                      <a:cubicBezTo>
                        <a:pt x="32232" y="0"/>
                        <a:pt x="27878" y="2295"/>
                        <a:pt x="26731" y="6238"/>
                      </a:cubicBezTo>
                      <a:cubicBezTo>
                        <a:pt x="25727" y="4708"/>
                        <a:pt x="24031" y="3745"/>
                        <a:pt x="22214" y="3745"/>
                      </a:cubicBezTo>
                      <a:cubicBezTo>
                        <a:pt x="21811" y="3745"/>
                        <a:pt x="21401" y="3793"/>
                        <a:pt x="20992" y="3892"/>
                      </a:cubicBezTo>
                      <a:cubicBezTo>
                        <a:pt x="20956" y="3880"/>
                        <a:pt x="20917" y="3871"/>
                        <a:pt x="20876" y="3871"/>
                      </a:cubicBezTo>
                      <a:cubicBezTo>
                        <a:pt x="20834" y="3871"/>
                        <a:pt x="20789" y="3880"/>
                        <a:pt x="20742" y="3904"/>
                      </a:cubicBezTo>
                      <a:cubicBezTo>
                        <a:pt x="20646" y="3952"/>
                        <a:pt x="20539" y="4011"/>
                        <a:pt x="20444" y="4059"/>
                      </a:cubicBezTo>
                      <a:cubicBezTo>
                        <a:pt x="20373" y="4083"/>
                        <a:pt x="20301" y="4106"/>
                        <a:pt x="20230" y="4142"/>
                      </a:cubicBezTo>
                      <a:cubicBezTo>
                        <a:pt x="19158" y="4571"/>
                        <a:pt x="18408" y="5238"/>
                        <a:pt x="17884" y="6023"/>
                      </a:cubicBezTo>
                      <a:cubicBezTo>
                        <a:pt x="17598" y="6321"/>
                        <a:pt x="17336" y="6631"/>
                        <a:pt x="17110" y="6952"/>
                      </a:cubicBezTo>
                      <a:cubicBezTo>
                        <a:pt x="16313" y="8095"/>
                        <a:pt x="16086" y="9488"/>
                        <a:pt x="15967" y="10857"/>
                      </a:cubicBezTo>
                      <a:cubicBezTo>
                        <a:pt x="14963" y="10286"/>
                        <a:pt x="13829" y="9999"/>
                        <a:pt x="12688" y="9999"/>
                      </a:cubicBezTo>
                      <a:cubicBezTo>
                        <a:pt x="11287" y="9999"/>
                        <a:pt x="9875" y="10431"/>
                        <a:pt x="8681" y="11298"/>
                      </a:cubicBezTo>
                      <a:cubicBezTo>
                        <a:pt x="8647" y="11288"/>
                        <a:pt x="8612" y="11282"/>
                        <a:pt x="8577" y="11282"/>
                      </a:cubicBezTo>
                      <a:cubicBezTo>
                        <a:pt x="8489" y="11282"/>
                        <a:pt x="8400" y="11316"/>
                        <a:pt x="8323" y="11393"/>
                      </a:cubicBezTo>
                      <a:cubicBezTo>
                        <a:pt x="6561" y="13155"/>
                        <a:pt x="5359" y="15358"/>
                        <a:pt x="4930" y="17822"/>
                      </a:cubicBezTo>
                      <a:cubicBezTo>
                        <a:pt x="4716" y="19049"/>
                        <a:pt x="4430" y="21513"/>
                        <a:pt x="5275" y="22775"/>
                      </a:cubicBezTo>
                      <a:cubicBezTo>
                        <a:pt x="4442" y="22978"/>
                        <a:pt x="3656" y="23406"/>
                        <a:pt x="3025" y="24049"/>
                      </a:cubicBezTo>
                      <a:cubicBezTo>
                        <a:pt x="2906" y="24168"/>
                        <a:pt x="2811" y="24288"/>
                        <a:pt x="2704" y="24407"/>
                      </a:cubicBezTo>
                      <a:cubicBezTo>
                        <a:pt x="2620" y="24418"/>
                        <a:pt x="2537" y="24454"/>
                        <a:pt x="2477" y="24549"/>
                      </a:cubicBezTo>
                      <a:cubicBezTo>
                        <a:pt x="180" y="28050"/>
                        <a:pt x="1" y="32574"/>
                        <a:pt x="1954" y="36289"/>
                      </a:cubicBezTo>
                      <a:cubicBezTo>
                        <a:pt x="3644" y="39480"/>
                        <a:pt x="6597" y="41694"/>
                        <a:pt x="9943" y="42885"/>
                      </a:cubicBezTo>
                      <a:cubicBezTo>
                        <a:pt x="11348" y="48969"/>
                        <a:pt x="16991" y="52696"/>
                        <a:pt x="22932" y="53482"/>
                      </a:cubicBezTo>
                      <a:cubicBezTo>
                        <a:pt x="23844" y="53602"/>
                        <a:pt x="24764" y="53663"/>
                        <a:pt x="25684" y="53663"/>
                      </a:cubicBezTo>
                      <a:cubicBezTo>
                        <a:pt x="30747" y="53663"/>
                        <a:pt x="35805" y="51836"/>
                        <a:pt x="39423" y="48219"/>
                      </a:cubicBezTo>
                      <a:cubicBezTo>
                        <a:pt x="39434" y="48207"/>
                        <a:pt x="39434" y="48195"/>
                        <a:pt x="39446" y="48183"/>
                      </a:cubicBezTo>
                      <a:cubicBezTo>
                        <a:pt x="39458" y="48183"/>
                        <a:pt x="39458" y="48195"/>
                        <a:pt x="39470" y="48195"/>
                      </a:cubicBezTo>
                      <a:cubicBezTo>
                        <a:pt x="40884" y="48534"/>
                        <a:pt x="42408" y="48723"/>
                        <a:pt x="43928" y="48723"/>
                      </a:cubicBezTo>
                      <a:cubicBezTo>
                        <a:pt x="46683" y="48723"/>
                        <a:pt x="49427" y="48100"/>
                        <a:pt x="51484" y="46612"/>
                      </a:cubicBezTo>
                      <a:cubicBezTo>
                        <a:pt x="54841" y="44159"/>
                        <a:pt x="56163" y="39980"/>
                        <a:pt x="55198" y="36039"/>
                      </a:cubicBezTo>
                      <a:cubicBezTo>
                        <a:pt x="55186" y="35706"/>
                        <a:pt x="55115" y="35384"/>
                        <a:pt x="55032" y="35063"/>
                      </a:cubicBezTo>
                      <a:lnTo>
                        <a:pt x="55032" y="35063"/>
                      </a:lnTo>
                      <a:cubicBezTo>
                        <a:pt x="55062" y="35076"/>
                        <a:pt x="55094" y="35083"/>
                        <a:pt x="55125" y="35083"/>
                      </a:cubicBezTo>
                      <a:cubicBezTo>
                        <a:pt x="55206" y="35083"/>
                        <a:pt x="55283" y="35038"/>
                        <a:pt x="55317" y="34944"/>
                      </a:cubicBezTo>
                      <a:cubicBezTo>
                        <a:pt x="55329" y="34932"/>
                        <a:pt x="55329" y="34920"/>
                        <a:pt x="55329" y="34908"/>
                      </a:cubicBezTo>
                      <a:cubicBezTo>
                        <a:pt x="58306" y="34467"/>
                        <a:pt x="60330" y="31074"/>
                        <a:pt x="60949" y="28371"/>
                      </a:cubicBezTo>
                      <a:cubicBezTo>
                        <a:pt x="61747" y="24907"/>
                        <a:pt x="60735" y="21430"/>
                        <a:pt x="58901" y="18489"/>
                      </a:cubicBezTo>
                      <a:cubicBezTo>
                        <a:pt x="57195" y="15400"/>
                        <a:pt x="53896" y="13789"/>
                        <a:pt x="50556" y="13789"/>
                      </a:cubicBezTo>
                      <a:cubicBezTo>
                        <a:pt x="48978" y="13789"/>
                        <a:pt x="47392" y="14148"/>
                        <a:pt x="45959" y="14882"/>
                      </a:cubicBezTo>
                      <a:cubicBezTo>
                        <a:pt x="46781" y="9250"/>
                        <a:pt x="44709" y="1689"/>
                        <a:pt x="38649" y="261"/>
                      </a:cubicBezTo>
                      <a:cubicBezTo>
                        <a:pt x="37902" y="86"/>
                        <a:pt x="37121" y="0"/>
                        <a:pt x="36331"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2"/>
              <p:cNvSpPr/>
              <p:nvPr/>
            </p:nvSpPr>
            <p:spPr>
              <a:xfrm>
                <a:off x="3654947" y="2388877"/>
                <a:ext cx="238619" cy="35445"/>
              </a:xfrm>
              <a:custGeom>
                <a:rect b="b" l="l" r="r" t="t"/>
                <a:pathLst>
                  <a:path extrusionOk="0" h="1751" w="11788">
                    <a:moveTo>
                      <a:pt x="4947" y="0"/>
                    </a:moveTo>
                    <a:cubicBezTo>
                      <a:pt x="4107" y="0"/>
                      <a:pt x="3453" y="9"/>
                      <a:pt x="3203" y="12"/>
                    </a:cubicBezTo>
                    <a:cubicBezTo>
                      <a:pt x="2727" y="12"/>
                      <a:pt x="2251" y="36"/>
                      <a:pt x="1774" y="96"/>
                    </a:cubicBezTo>
                    <a:cubicBezTo>
                      <a:pt x="1215" y="167"/>
                      <a:pt x="834" y="405"/>
                      <a:pt x="298" y="584"/>
                    </a:cubicBezTo>
                    <a:cubicBezTo>
                      <a:pt x="0" y="691"/>
                      <a:pt x="0" y="1060"/>
                      <a:pt x="298" y="1155"/>
                    </a:cubicBezTo>
                    <a:cubicBezTo>
                      <a:pt x="786" y="1322"/>
                      <a:pt x="1155" y="1548"/>
                      <a:pt x="1667" y="1632"/>
                    </a:cubicBezTo>
                    <a:cubicBezTo>
                      <a:pt x="2179" y="1715"/>
                      <a:pt x="2691" y="1727"/>
                      <a:pt x="3203" y="1739"/>
                    </a:cubicBezTo>
                    <a:cubicBezTo>
                      <a:pt x="3447" y="1742"/>
                      <a:pt x="4086" y="1751"/>
                      <a:pt x="4911" y="1751"/>
                    </a:cubicBezTo>
                    <a:cubicBezTo>
                      <a:pt x="7236" y="1751"/>
                      <a:pt x="11032" y="1680"/>
                      <a:pt x="11585" y="1215"/>
                    </a:cubicBezTo>
                    <a:cubicBezTo>
                      <a:pt x="11788" y="1048"/>
                      <a:pt x="11788" y="691"/>
                      <a:pt x="11585" y="524"/>
                    </a:cubicBezTo>
                    <a:cubicBezTo>
                      <a:pt x="11034" y="69"/>
                      <a:pt x="7275" y="0"/>
                      <a:pt x="4947"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2"/>
            <p:cNvSpPr txBox="1"/>
            <p:nvPr/>
          </p:nvSpPr>
          <p:spPr>
            <a:xfrm>
              <a:off x="2117900" y="2284675"/>
              <a:ext cx="12369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5EB2FC"/>
                  </a:solidFill>
                  <a:latin typeface="Fira Sans Extra Condensed Medium"/>
                  <a:ea typeface="Fira Sans Extra Condensed Medium"/>
                  <a:cs typeface="Fira Sans Extra Condensed Medium"/>
                  <a:sym typeface="Fira Sans Extra Condensed Medium"/>
                </a:rPr>
                <a:t>Segmentation</a:t>
              </a:r>
              <a:endParaRPr sz="1500">
                <a:solidFill>
                  <a:srgbClr val="5EB2FC"/>
                </a:solidFill>
                <a:latin typeface="Fira Sans Extra Condensed Medium"/>
                <a:ea typeface="Fira Sans Extra Condensed Medium"/>
                <a:cs typeface="Fira Sans Extra Condensed Medium"/>
                <a:sym typeface="Fira Sans Extra Condensed Medium"/>
              </a:endParaRPr>
            </a:p>
          </p:txBody>
        </p:sp>
      </p:grpSp>
      <p:grpSp>
        <p:nvGrpSpPr>
          <p:cNvPr id="350" name="Google Shape;350;p32"/>
          <p:cNvGrpSpPr/>
          <p:nvPr/>
        </p:nvGrpSpPr>
        <p:grpSpPr>
          <a:xfrm>
            <a:off x="5254142" y="2869974"/>
            <a:ext cx="2029737" cy="1355175"/>
            <a:chOff x="5254142" y="2869974"/>
            <a:chExt cx="2029737" cy="1355175"/>
          </a:xfrm>
        </p:grpSpPr>
        <p:grpSp>
          <p:nvGrpSpPr>
            <p:cNvPr id="351" name="Google Shape;351;p32"/>
            <p:cNvGrpSpPr/>
            <p:nvPr/>
          </p:nvGrpSpPr>
          <p:grpSpPr>
            <a:xfrm>
              <a:off x="5254142" y="2869974"/>
              <a:ext cx="2029737" cy="1355175"/>
              <a:chOff x="5254157" y="2565181"/>
              <a:chExt cx="1532108" cy="1186980"/>
            </a:xfrm>
          </p:grpSpPr>
          <p:grpSp>
            <p:nvGrpSpPr>
              <p:cNvPr id="352" name="Google Shape;352;p32"/>
              <p:cNvGrpSpPr/>
              <p:nvPr/>
            </p:nvGrpSpPr>
            <p:grpSpPr>
              <a:xfrm>
                <a:off x="5472244" y="2565181"/>
                <a:ext cx="1314022" cy="1186980"/>
                <a:chOff x="5319844" y="2565181"/>
                <a:chExt cx="1314022" cy="1186980"/>
              </a:xfrm>
            </p:grpSpPr>
            <p:sp>
              <p:nvSpPr>
                <p:cNvPr id="353" name="Google Shape;353;p32"/>
                <p:cNvSpPr/>
                <p:nvPr/>
              </p:nvSpPr>
              <p:spPr>
                <a:xfrm>
                  <a:off x="5319844" y="2565181"/>
                  <a:ext cx="1314022" cy="1186980"/>
                </a:xfrm>
                <a:custGeom>
                  <a:rect b="b" l="l" r="r" t="t"/>
                  <a:pathLst>
                    <a:path extrusionOk="0" h="58638" w="64914">
                      <a:moveTo>
                        <a:pt x="2834" y="20706"/>
                      </a:moveTo>
                      <a:lnTo>
                        <a:pt x="2834" y="20706"/>
                      </a:lnTo>
                      <a:cubicBezTo>
                        <a:pt x="2787" y="23980"/>
                        <a:pt x="4216" y="27325"/>
                        <a:pt x="6311" y="29742"/>
                      </a:cubicBezTo>
                      <a:cubicBezTo>
                        <a:pt x="5763" y="30040"/>
                        <a:pt x="5263" y="30397"/>
                        <a:pt x="4823" y="30814"/>
                      </a:cubicBezTo>
                      <a:cubicBezTo>
                        <a:pt x="4799" y="30790"/>
                        <a:pt x="4775" y="30766"/>
                        <a:pt x="4739" y="30743"/>
                      </a:cubicBezTo>
                      <a:cubicBezTo>
                        <a:pt x="2584" y="29159"/>
                        <a:pt x="2287" y="25468"/>
                        <a:pt x="2465" y="23027"/>
                      </a:cubicBezTo>
                      <a:cubicBezTo>
                        <a:pt x="2513" y="22241"/>
                        <a:pt x="2644" y="21456"/>
                        <a:pt x="2834" y="20706"/>
                      </a:cubicBezTo>
                      <a:close/>
                      <a:moveTo>
                        <a:pt x="2834" y="34183"/>
                      </a:moveTo>
                      <a:cubicBezTo>
                        <a:pt x="2596" y="35136"/>
                        <a:pt x="2584" y="36136"/>
                        <a:pt x="2823" y="37124"/>
                      </a:cubicBezTo>
                      <a:cubicBezTo>
                        <a:pt x="3430" y="39625"/>
                        <a:pt x="5680" y="41577"/>
                        <a:pt x="8359" y="42030"/>
                      </a:cubicBezTo>
                      <a:cubicBezTo>
                        <a:pt x="7835" y="42684"/>
                        <a:pt x="7287" y="43327"/>
                        <a:pt x="6716" y="43947"/>
                      </a:cubicBezTo>
                      <a:cubicBezTo>
                        <a:pt x="4478" y="43292"/>
                        <a:pt x="3108" y="40625"/>
                        <a:pt x="2644" y="38482"/>
                      </a:cubicBezTo>
                      <a:cubicBezTo>
                        <a:pt x="2323" y="37029"/>
                        <a:pt x="2394" y="35553"/>
                        <a:pt x="2834" y="34183"/>
                      </a:cubicBezTo>
                      <a:close/>
                      <a:moveTo>
                        <a:pt x="31224" y="947"/>
                      </a:moveTo>
                      <a:cubicBezTo>
                        <a:pt x="36697" y="947"/>
                        <a:pt x="42046" y="4388"/>
                        <a:pt x="44375" y="9597"/>
                      </a:cubicBezTo>
                      <a:lnTo>
                        <a:pt x="44602" y="10097"/>
                      </a:lnTo>
                      <a:lnTo>
                        <a:pt x="45066" y="9799"/>
                      </a:lnTo>
                      <a:cubicBezTo>
                        <a:pt x="46879" y="8608"/>
                        <a:pt x="49112" y="7980"/>
                        <a:pt x="51393" y="7980"/>
                      </a:cubicBezTo>
                      <a:cubicBezTo>
                        <a:pt x="52392" y="7980"/>
                        <a:pt x="53402" y="8100"/>
                        <a:pt x="54389" y="8347"/>
                      </a:cubicBezTo>
                      <a:cubicBezTo>
                        <a:pt x="57448" y="9109"/>
                        <a:pt x="59913" y="10931"/>
                        <a:pt x="61306" y="13479"/>
                      </a:cubicBezTo>
                      <a:cubicBezTo>
                        <a:pt x="64056" y="18479"/>
                        <a:pt x="62020" y="25361"/>
                        <a:pt x="56865" y="28516"/>
                      </a:cubicBezTo>
                      <a:lnTo>
                        <a:pt x="56115" y="28969"/>
                      </a:lnTo>
                      <a:lnTo>
                        <a:pt x="56913" y="29338"/>
                      </a:lnTo>
                      <a:cubicBezTo>
                        <a:pt x="58377" y="30028"/>
                        <a:pt x="59603" y="31266"/>
                        <a:pt x="60354" y="32802"/>
                      </a:cubicBezTo>
                      <a:cubicBezTo>
                        <a:pt x="61520" y="35219"/>
                        <a:pt x="61330" y="38351"/>
                        <a:pt x="59830" y="41387"/>
                      </a:cubicBezTo>
                      <a:cubicBezTo>
                        <a:pt x="57903" y="45304"/>
                        <a:pt x="53690" y="48806"/>
                        <a:pt x="49430" y="48806"/>
                      </a:cubicBezTo>
                      <a:cubicBezTo>
                        <a:pt x="48848" y="48806"/>
                        <a:pt x="48264" y="48741"/>
                        <a:pt x="47685" y="48602"/>
                      </a:cubicBezTo>
                      <a:lnTo>
                        <a:pt x="47054" y="48459"/>
                      </a:lnTo>
                      <a:lnTo>
                        <a:pt x="47102" y="49102"/>
                      </a:lnTo>
                      <a:cubicBezTo>
                        <a:pt x="47209" y="50340"/>
                        <a:pt x="46733" y="51650"/>
                        <a:pt x="45852" y="52614"/>
                      </a:cubicBezTo>
                      <a:cubicBezTo>
                        <a:pt x="44421" y="54169"/>
                        <a:pt x="42219" y="54585"/>
                        <a:pt x="40273" y="54585"/>
                      </a:cubicBezTo>
                      <a:cubicBezTo>
                        <a:pt x="39790" y="54585"/>
                        <a:pt x="39322" y="54560"/>
                        <a:pt x="38887" y="54519"/>
                      </a:cubicBezTo>
                      <a:cubicBezTo>
                        <a:pt x="35505" y="54210"/>
                        <a:pt x="31386" y="52626"/>
                        <a:pt x="30016" y="49126"/>
                      </a:cubicBezTo>
                      <a:lnTo>
                        <a:pt x="29778" y="48507"/>
                      </a:lnTo>
                      <a:lnTo>
                        <a:pt x="29278" y="48935"/>
                      </a:lnTo>
                      <a:cubicBezTo>
                        <a:pt x="27691" y="50289"/>
                        <a:pt x="25713" y="51001"/>
                        <a:pt x="23658" y="51001"/>
                      </a:cubicBezTo>
                      <a:cubicBezTo>
                        <a:pt x="22984" y="51001"/>
                        <a:pt x="22302" y="50925"/>
                        <a:pt x="21623" y="50769"/>
                      </a:cubicBezTo>
                      <a:cubicBezTo>
                        <a:pt x="18836" y="50126"/>
                        <a:pt x="16586" y="48280"/>
                        <a:pt x="15467" y="45697"/>
                      </a:cubicBezTo>
                      <a:lnTo>
                        <a:pt x="15205" y="45101"/>
                      </a:lnTo>
                      <a:lnTo>
                        <a:pt x="14729" y="45542"/>
                      </a:lnTo>
                      <a:cubicBezTo>
                        <a:pt x="11109" y="48816"/>
                        <a:pt x="6406" y="50685"/>
                        <a:pt x="1513" y="50805"/>
                      </a:cubicBezTo>
                      <a:cubicBezTo>
                        <a:pt x="1299" y="50805"/>
                        <a:pt x="1156" y="50721"/>
                        <a:pt x="1096" y="50531"/>
                      </a:cubicBezTo>
                      <a:cubicBezTo>
                        <a:pt x="1037" y="50328"/>
                        <a:pt x="1084" y="50043"/>
                        <a:pt x="1310" y="49888"/>
                      </a:cubicBezTo>
                      <a:cubicBezTo>
                        <a:pt x="4489" y="47697"/>
                        <a:pt x="7287" y="45030"/>
                        <a:pt x="9621" y="41934"/>
                      </a:cubicBezTo>
                      <a:lnTo>
                        <a:pt x="10157" y="41220"/>
                      </a:lnTo>
                      <a:lnTo>
                        <a:pt x="9264" y="41184"/>
                      </a:lnTo>
                      <a:cubicBezTo>
                        <a:pt x="6633" y="41065"/>
                        <a:pt x="4311" y="39279"/>
                        <a:pt x="3739" y="36910"/>
                      </a:cubicBezTo>
                      <a:cubicBezTo>
                        <a:pt x="3013" y="33910"/>
                        <a:pt x="4966" y="31326"/>
                        <a:pt x="7276" y="30314"/>
                      </a:cubicBezTo>
                      <a:lnTo>
                        <a:pt x="7883" y="30052"/>
                      </a:lnTo>
                      <a:lnTo>
                        <a:pt x="7418" y="29564"/>
                      </a:lnTo>
                      <a:cubicBezTo>
                        <a:pt x="4013" y="25992"/>
                        <a:pt x="2192" y="19848"/>
                        <a:pt x="5525" y="15479"/>
                      </a:cubicBezTo>
                      <a:cubicBezTo>
                        <a:pt x="7247" y="13228"/>
                        <a:pt x="10049" y="11975"/>
                        <a:pt x="12751" y="11975"/>
                      </a:cubicBezTo>
                      <a:cubicBezTo>
                        <a:pt x="14179" y="11975"/>
                        <a:pt x="15579" y="12325"/>
                        <a:pt x="16777" y="13062"/>
                      </a:cubicBezTo>
                      <a:lnTo>
                        <a:pt x="17360" y="13419"/>
                      </a:lnTo>
                      <a:lnTo>
                        <a:pt x="17491" y="12752"/>
                      </a:lnTo>
                      <a:cubicBezTo>
                        <a:pt x="18658" y="6656"/>
                        <a:pt x="23599" y="1846"/>
                        <a:pt x="29516" y="1060"/>
                      </a:cubicBezTo>
                      <a:cubicBezTo>
                        <a:pt x="30085" y="984"/>
                        <a:pt x="30655" y="947"/>
                        <a:pt x="31224" y="947"/>
                      </a:cubicBezTo>
                      <a:close/>
                      <a:moveTo>
                        <a:pt x="58258" y="29028"/>
                      </a:moveTo>
                      <a:cubicBezTo>
                        <a:pt x="60997" y="29552"/>
                        <a:pt x="62592" y="32838"/>
                        <a:pt x="63247" y="35279"/>
                      </a:cubicBezTo>
                      <a:cubicBezTo>
                        <a:pt x="63985" y="37993"/>
                        <a:pt x="63830" y="40958"/>
                        <a:pt x="62747" y="43554"/>
                      </a:cubicBezTo>
                      <a:cubicBezTo>
                        <a:pt x="60827" y="48178"/>
                        <a:pt x="56131" y="51314"/>
                        <a:pt x="51173" y="51314"/>
                      </a:cubicBezTo>
                      <a:cubicBezTo>
                        <a:pt x="50718" y="51314"/>
                        <a:pt x="50262" y="51287"/>
                        <a:pt x="49805" y="51233"/>
                      </a:cubicBezTo>
                      <a:cubicBezTo>
                        <a:pt x="49832" y="51080"/>
                        <a:pt x="49702" y="50980"/>
                        <a:pt x="49572" y="50980"/>
                      </a:cubicBezTo>
                      <a:cubicBezTo>
                        <a:pt x="49479" y="50980"/>
                        <a:pt x="49387" y="51031"/>
                        <a:pt x="49352" y="51150"/>
                      </a:cubicBezTo>
                      <a:cubicBezTo>
                        <a:pt x="48745" y="53138"/>
                        <a:pt x="47709" y="55067"/>
                        <a:pt x="45959" y="56269"/>
                      </a:cubicBezTo>
                      <a:cubicBezTo>
                        <a:pt x="44113" y="57532"/>
                        <a:pt x="41613" y="58103"/>
                        <a:pt x="39399" y="58163"/>
                      </a:cubicBezTo>
                      <a:cubicBezTo>
                        <a:pt x="39269" y="58167"/>
                        <a:pt x="39140" y="58169"/>
                        <a:pt x="39012" y="58169"/>
                      </a:cubicBezTo>
                      <a:cubicBezTo>
                        <a:pt x="34935" y="58169"/>
                        <a:pt x="31027" y="56164"/>
                        <a:pt x="29112" y="52459"/>
                      </a:cubicBezTo>
                      <a:cubicBezTo>
                        <a:pt x="29088" y="52412"/>
                        <a:pt x="29052" y="52376"/>
                        <a:pt x="29004" y="52364"/>
                      </a:cubicBezTo>
                      <a:cubicBezTo>
                        <a:pt x="28967" y="52312"/>
                        <a:pt x="28905" y="52273"/>
                        <a:pt x="28838" y="52273"/>
                      </a:cubicBezTo>
                      <a:cubicBezTo>
                        <a:pt x="28799" y="52273"/>
                        <a:pt x="28758" y="52286"/>
                        <a:pt x="28719" y="52317"/>
                      </a:cubicBezTo>
                      <a:cubicBezTo>
                        <a:pt x="26688" y="53762"/>
                        <a:pt x="24278" y="54591"/>
                        <a:pt x="21793" y="54591"/>
                      </a:cubicBezTo>
                      <a:cubicBezTo>
                        <a:pt x="21495" y="54591"/>
                        <a:pt x="21196" y="54579"/>
                        <a:pt x="20896" y="54555"/>
                      </a:cubicBezTo>
                      <a:cubicBezTo>
                        <a:pt x="19479" y="54436"/>
                        <a:pt x="18074" y="54043"/>
                        <a:pt x="16789" y="53424"/>
                      </a:cubicBezTo>
                      <a:cubicBezTo>
                        <a:pt x="15515" y="52805"/>
                        <a:pt x="14622" y="51864"/>
                        <a:pt x="13502" y="51055"/>
                      </a:cubicBezTo>
                      <a:cubicBezTo>
                        <a:pt x="13317" y="50922"/>
                        <a:pt x="13167" y="50868"/>
                        <a:pt x="13027" y="50868"/>
                      </a:cubicBezTo>
                      <a:cubicBezTo>
                        <a:pt x="12789" y="50868"/>
                        <a:pt x="12579" y="51022"/>
                        <a:pt x="12264" y="51209"/>
                      </a:cubicBezTo>
                      <a:cubicBezTo>
                        <a:pt x="11097" y="51912"/>
                        <a:pt x="9835" y="52412"/>
                        <a:pt x="8502" y="52686"/>
                      </a:cubicBezTo>
                      <a:cubicBezTo>
                        <a:pt x="7757" y="52837"/>
                        <a:pt x="6835" y="52943"/>
                        <a:pt x="5877" y="52943"/>
                      </a:cubicBezTo>
                      <a:cubicBezTo>
                        <a:pt x="4265" y="52943"/>
                        <a:pt x="2553" y="52642"/>
                        <a:pt x="1418" y="51745"/>
                      </a:cubicBezTo>
                      <a:lnTo>
                        <a:pt x="1537" y="51745"/>
                      </a:lnTo>
                      <a:cubicBezTo>
                        <a:pt x="6454" y="51626"/>
                        <a:pt x="11169" y="49816"/>
                        <a:pt x="14884" y="46649"/>
                      </a:cubicBezTo>
                      <a:cubicBezTo>
                        <a:pt x="16193" y="49197"/>
                        <a:pt x="18539" y="51019"/>
                        <a:pt x="21408" y="51686"/>
                      </a:cubicBezTo>
                      <a:cubicBezTo>
                        <a:pt x="22165" y="51860"/>
                        <a:pt x="22923" y="51945"/>
                        <a:pt x="23672" y="51945"/>
                      </a:cubicBezTo>
                      <a:cubicBezTo>
                        <a:pt x="25738" y="51945"/>
                        <a:pt x="27728" y="51292"/>
                        <a:pt x="29397" y="50043"/>
                      </a:cubicBezTo>
                      <a:cubicBezTo>
                        <a:pt x="31124" y="53543"/>
                        <a:pt x="35327" y="55138"/>
                        <a:pt x="38803" y="55460"/>
                      </a:cubicBezTo>
                      <a:cubicBezTo>
                        <a:pt x="39268" y="55496"/>
                        <a:pt x="39756" y="55531"/>
                        <a:pt x="40268" y="55531"/>
                      </a:cubicBezTo>
                      <a:cubicBezTo>
                        <a:pt x="42423" y="55531"/>
                        <a:pt x="44887" y="55055"/>
                        <a:pt x="46542" y="53257"/>
                      </a:cubicBezTo>
                      <a:cubicBezTo>
                        <a:pt x="47459" y="52257"/>
                        <a:pt x="47995" y="50935"/>
                        <a:pt x="48054" y="49638"/>
                      </a:cubicBezTo>
                      <a:cubicBezTo>
                        <a:pt x="48505" y="49712"/>
                        <a:pt x="48957" y="49747"/>
                        <a:pt x="49408" y="49747"/>
                      </a:cubicBezTo>
                      <a:cubicBezTo>
                        <a:pt x="54048" y="49747"/>
                        <a:pt x="58603" y="46003"/>
                        <a:pt x="60675" y="41803"/>
                      </a:cubicBezTo>
                      <a:cubicBezTo>
                        <a:pt x="62306" y="38493"/>
                        <a:pt x="62497" y="35065"/>
                        <a:pt x="61199" y="32386"/>
                      </a:cubicBezTo>
                      <a:cubicBezTo>
                        <a:pt x="60520" y="31004"/>
                        <a:pt x="59496" y="29838"/>
                        <a:pt x="58258" y="29028"/>
                      </a:cubicBezTo>
                      <a:close/>
                      <a:moveTo>
                        <a:pt x="31206" y="1"/>
                      </a:moveTo>
                      <a:cubicBezTo>
                        <a:pt x="30603" y="1"/>
                        <a:pt x="29999" y="40"/>
                        <a:pt x="29397" y="120"/>
                      </a:cubicBezTo>
                      <a:cubicBezTo>
                        <a:pt x="23289" y="941"/>
                        <a:pt x="18158" y="5751"/>
                        <a:pt x="16705" y="11943"/>
                      </a:cubicBezTo>
                      <a:cubicBezTo>
                        <a:pt x="15494" y="11331"/>
                        <a:pt x="14138" y="11039"/>
                        <a:pt x="12761" y="11039"/>
                      </a:cubicBezTo>
                      <a:cubicBezTo>
                        <a:pt x="9875" y="11039"/>
                        <a:pt x="6900" y="12324"/>
                        <a:pt x="4990" y="14645"/>
                      </a:cubicBezTo>
                      <a:cubicBezTo>
                        <a:pt x="4882" y="14645"/>
                        <a:pt x="4787" y="14693"/>
                        <a:pt x="4692" y="14812"/>
                      </a:cubicBezTo>
                      <a:cubicBezTo>
                        <a:pt x="2763" y="17277"/>
                        <a:pt x="1644" y="20253"/>
                        <a:pt x="1501" y="23384"/>
                      </a:cubicBezTo>
                      <a:cubicBezTo>
                        <a:pt x="1382" y="26004"/>
                        <a:pt x="1834" y="29409"/>
                        <a:pt x="3894" y="31243"/>
                      </a:cubicBezTo>
                      <a:cubicBezTo>
                        <a:pt x="2227" y="33314"/>
                        <a:pt x="1596" y="36005"/>
                        <a:pt x="2180" y="38613"/>
                      </a:cubicBezTo>
                      <a:cubicBezTo>
                        <a:pt x="2680" y="40839"/>
                        <a:pt x="4073" y="43530"/>
                        <a:pt x="6359" y="44328"/>
                      </a:cubicBezTo>
                      <a:cubicBezTo>
                        <a:pt x="4680" y="46113"/>
                        <a:pt x="2811" y="47721"/>
                        <a:pt x="775" y="49114"/>
                      </a:cubicBezTo>
                      <a:cubicBezTo>
                        <a:pt x="227" y="49483"/>
                        <a:pt x="1" y="50185"/>
                        <a:pt x="203" y="50816"/>
                      </a:cubicBezTo>
                      <a:cubicBezTo>
                        <a:pt x="203" y="50828"/>
                        <a:pt x="215" y="50840"/>
                        <a:pt x="215" y="50852"/>
                      </a:cubicBezTo>
                      <a:cubicBezTo>
                        <a:pt x="179" y="50924"/>
                        <a:pt x="167" y="50995"/>
                        <a:pt x="215" y="51090"/>
                      </a:cubicBezTo>
                      <a:cubicBezTo>
                        <a:pt x="1371" y="52986"/>
                        <a:pt x="4076" y="53389"/>
                        <a:pt x="6151" y="53389"/>
                      </a:cubicBezTo>
                      <a:cubicBezTo>
                        <a:pt x="6213" y="53389"/>
                        <a:pt x="6274" y="53389"/>
                        <a:pt x="6335" y="53388"/>
                      </a:cubicBezTo>
                      <a:cubicBezTo>
                        <a:pt x="7728" y="53376"/>
                        <a:pt x="9121" y="53114"/>
                        <a:pt x="10431" y="52626"/>
                      </a:cubicBezTo>
                      <a:cubicBezTo>
                        <a:pt x="10978" y="52424"/>
                        <a:pt x="11502" y="52174"/>
                        <a:pt x="12014" y="51900"/>
                      </a:cubicBezTo>
                      <a:cubicBezTo>
                        <a:pt x="12330" y="51731"/>
                        <a:pt x="12625" y="51433"/>
                        <a:pt x="12979" y="51433"/>
                      </a:cubicBezTo>
                      <a:cubicBezTo>
                        <a:pt x="12999" y="51433"/>
                        <a:pt x="13018" y="51434"/>
                        <a:pt x="13038" y="51436"/>
                      </a:cubicBezTo>
                      <a:cubicBezTo>
                        <a:pt x="13419" y="51483"/>
                        <a:pt x="13669" y="51876"/>
                        <a:pt x="13955" y="52114"/>
                      </a:cubicBezTo>
                      <a:cubicBezTo>
                        <a:pt x="16197" y="54051"/>
                        <a:pt x="18991" y="55012"/>
                        <a:pt x="21798" y="55012"/>
                      </a:cubicBezTo>
                      <a:cubicBezTo>
                        <a:pt x="24237" y="55012"/>
                        <a:pt x="26686" y="54286"/>
                        <a:pt x="28790" y="52840"/>
                      </a:cubicBezTo>
                      <a:cubicBezTo>
                        <a:pt x="30800" y="56602"/>
                        <a:pt x="34853" y="58637"/>
                        <a:pt x="39043" y="58637"/>
                      </a:cubicBezTo>
                      <a:cubicBezTo>
                        <a:pt x="39296" y="58637"/>
                        <a:pt x="39550" y="58630"/>
                        <a:pt x="39803" y="58615"/>
                      </a:cubicBezTo>
                      <a:cubicBezTo>
                        <a:pt x="42101" y="58484"/>
                        <a:pt x="44625" y="57865"/>
                        <a:pt x="46483" y="56460"/>
                      </a:cubicBezTo>
                      <a:cubicBezTo>
                        <a:pt x="48066" y="55281"/>
                        <a:pt x="49055" y="53531"/>
                        <a:pt x="49674" y="51686"/>
                      </a:cubicBezTo>
                      <a:cubicBezTo>
                        <a:pt x="50163" y="51744"/>
                        <a:pt x="50651" y="51773"/>
                        <a:pt x="51137" y="51773"/>
                      </a:cubicBezTo>
                      <a:cubicBezTo>
                        <a:pt x="56494" y="51773"/>
                        <a:pt x="61523" y="48305"/>
                        <a:pt x="63390" y="43196"/>
                      </a:cubicBezTo>
                      <a:cubicBezTo>
                        <a:pt x="64461" y="40291"/>
                        <a:pt x="64426" y="36993"/>
                        <a:pt x="63366" y="34088"/>
                      </a:cubicBezTo>
                      <a:cubicBezTo>
                        <a:pt x="62532" y="31790"/>
                        <a:pt x="60961" y="29135"/>
                        <a:pt x="58413" y="28588"/>
                      </a:cubicBezTo>
                      <a:cubicBezTo>
                        <a:pt x="63187" y="24932"/>
                        <a:pt x="64914" y="18086"/>
                        <a:pt x="62128" y="13026"/>
                      </a:cubicBezTo>
                      <a:cubicBezTo>
                        <a:pt x="60604" y="10240"/>
                        <a:pt x="57937" y="8264"/>
                        <a:pt x="54615" y="7430"/>
                      </a:cubicBezTo>
                      <a:cubicBezTo>
                        <a:pt x="53559" y="7167"/>
                        <a:pt x="52477" y="7038"/>
                        <a:pt x="51404" y="7038"/>
                      </a:cubicBezTo>
                      <a:cubicBezTo>
                        <a:pt x="49125" y="7038"/>
                        <a:pt x="46884" y="7619"/>
                        <a:pt x="45006" y="8728"/>
                      </a:cubicBezTo>
                      <a:cubicBezTo>
                        <a:pt x="42413" y="3455"/>
                        <a:pt x="36872" y="1"/>
                        <a:pt x="31206"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5384903" y="3593131"/>
                  <a:ext cx="43218" cy="45748"/>
                </a:xfrm>
                <a:custGeom>
                  <a:rect b="b" l="l" r="r" t="t"/>
                  <a:pathLst>
                    <a:path extrusionOk="0" h="2260" w="2135">
                      <a:moveTo>
                        <a:pt x="1811" y="0"/>
                      </a:moveTo>
                      <a:cubicBezTo>
                        <a:pt x="1757" y="0"/>
                        <a:pt x="1703" y="24"/>
                        <a:pt x="1656" y="82"/>
                      </a:cubicBezTo>
                      <a:lnTo>
                        <a:pt x="144" y="1844"/>
                      </a:lnTo>
                      <a:cubicBezTo>
                        <a:pt x="0" y="2025"/>
                        <a:pt x="156" y="2259"/>
                        <a:pt x="323" y="2259"/>
                      </a:cubicBezTo>
                      <a:cubicBezTo>
                        <a:pt x="377" y="2259"/>
                        <a:pt x="431" y="2235"/>
                        <a:pt x="478" y="2178"/>
                      </a:cubicBezTo>
                      <a:cubicBezTo>
                        <a:pt x="978" y="1594"/>
                        <a:pt x="1490" y="999"/>
                        <a:pt x="1990" y="415"/>
                      </a:cubicBezTo>
                      <a:cubicBezTo>
                        <a:pt x="2134" y="235"/>
                        <a:pt x="1978" y="0"/>
                        <a:pt x="1811"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5419173" y="3581249"/>
                  <a:ext cx="53906" cy="60505"/>
                </a:xfrm>
                <a:custGeom>
                  <a:rect b="b" l="l" r="r" t="t"/>
                  <a:pathLst>
                    <a:path extrusionOk="0" h="2989" w="2663">
                      <a:moveTo>
                        <a:pt x="2340" y="1"/>
                      </a:moveTo>
                      <a:cubicBezTo>
                        <a:pt x="2267" y="1"/>
                        <a:pt x="2194" y="33"/>
                        <a:pt x="2142" y="109"/>
                      </a:cubicBezTo>
                      <a:cubicBezTo>
                        <a:pt x="1547" y="979"/>
                        <a:pt x="880" y="1800"/>
                        <a:pt x="166" y="2586"/>
                      </a:cubicBezTo>
                      <a:cubicBezTo>
                        <a:pt x="0" y="2752"/>
                        <a:pt x="162" y="2988"/>
                        <a:pt x="343" y="2988"/>
                      </a:cubicBezTo>
                      <a:cubicBezTo>
                        <a:pt x="396" y="2988"/>
                        <a:pt x="451" y="2968"/>
                        <a:pt x="499" y="2919"/>
                      </a:cubicBezTo>
                      <a:cubicBezTo>
                        <a:pt x="1237" y="2110"/>
                        <a:pt x="1928" y="1252"/>
                        <a:pt x="2547" y="336"/>
                      </a:cubicBezTo>
                      <a:cubicBezTo>
                        <a:pt x="2663" y="163"/>
                        <a:pt x="2504" y="1"/>
                        <a:pt x="2340"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5462492" y="3568698"/>
                  <a:ext cx="51355" cy="72590"/>
                </a:xfrm>
                <a:custGeom>
                  <a:rect b="b" l="l" r="r" t="t"/>
                  <a:pathLst>
                    <a:path extrusionOk="0" h="3586" w="2537">
                      <a:moveTo>
                        <a:pt x="2217" y="1"/>
                      </a:moveTo>
                      <a:cubicBezTo>
                        <a:pt x="2147" y="1"/>
                        <a:pt x="2079" y="37"/>
                        <a:pt x="2038" y="122"/>
                      </a:cubicBezTo>
                      <a:cubicBezTo>
                        <a:pt x="1526" y="1206"/>
                        <a:pt x="895" y="2230"/>
                        <a:pt x="145" y="3170"/>
                      </a:cubicBezTo>
                      <a:cubicBezTo>
                        <a:pt x="1" y="3351"/>
                        <a:pt x="157" y="3586"/>
                        <a:pt x="324" y="3586"/>
                      </a:cubicBezTo>
                      <a:cubicBezTo>
                        <a:pt x="378" y="3586"/>
                        <a:pt x="432" y="3561"/>
                        <a:pt x="479" y="3504"/>
                      </a:cubicBezTo>
                      <a:cubicBezTo>
                        <a:pt x="1252" y="2527"/>
                        <a:pt x="1919" y="1491"/>
                        <a:pt x="2455" y="360"/>
                      </a:cubicBezTo>
                      <a:cubicBezTo>
                        <a:pt x="2537" y="172"/>
                        <a:pt x="2371" y="1"/>
                        <a:pt x="2217"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5503867" y="3550075"/>
                  <a:ext cx="51578" cy="84715"/>
                </a:xfrm>
                <a:custGeom>
                  <a:rect b="b" l="l" r="r" t="t"/>
                  <a:pathLst>
                    <a:path extrusionOk="0" h="4185" w="2548">
                      <a:moveTo>
                        <a:pt x="2262" y="1"/>
                      </a:moveTo>
                      <a:cubicBezTo>
                        <a:pt x="2168" y="1"/>
                        <a:pt x="2072" y="49"/>
                        <a:pt x="2030" y="161"/>
                      </a:cubicBezTo>
                      <a:cubicBezTo>
                        <a:pt x="1542" y="1459"/>
                        <a:pt x="899" y="2685"/>
                        <a:pt x="125" y="3840"/>
                      </a:cubicBezTo>
                      <a:cubicBezTo>
                        <a:pt x="0" y="4015"/>
                        <a:pt x="161" y="4184"/>
                        <a:pt x="330" y="4184"/>
                      </a:cubicBezTo>
                      <a:cubicBezTo>
                        <a:pt x="403" y="4184"/>
                        <a:pt x="476" y="4153"/>
                        <a:pt x="530" y="4078"/>
                      </a:cubicBezTo>
                      <a:cubicBezTo>
                        <a:pt x="1328" y="2888"/>
                        <a:pt x="1983" y="1626"/>
                        <a:pt x="2483" y="280"/>
                      </a:cubicBezTo>
                      <a:cubicBezTo>
                        <a:pt x="2548" y="114"/>
                        <a:pt x="2407" y="1"/>
                        <a:pt x="2262"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5557166" y="3511939"/>
                  <a:ext cx="57509" cy="102589"/>
                </a:xfrm>
                <a:custGeom>
                  <a:rect b="b" l="l" r="r" t="t"/>
                  <a:pathLst>
                    <a:path extrusionOk="0" h="5068" w="2841">
                      <a:moveTo>
                        <a:pt x="2555" y="1"/>
                      </a:moveTo>
                      <a:cubicBezTo>
                        <a:pt x="2462" y="1"/>
                        <a:pt x="2371" y="51"/>
                        <a:pt x="2338" y="164"/>
                      </a:cubicBezTo>
                      <a:cubicBezTo>
                        <a:pt x="1921" y="1819"/>
                        <a:pt x="1195" y="3319"/>
                        <a:pt x="135" y="4653"/>
                      </a:cubicBezTo>
                      <a:cubicBezTo>
                        <a:pt x="0" y="4833"/>
                        <a:pt x="152" y="5068"/>
                        <a:pt x="316" y="5068"/>
                      </a:cubicBezTo>
                      <a:cubicBezTo>
                        <a:pt x="369" y="5068"/>
                        <a:pt x="423" y="5044"/>
                        <a:pt x="469" y="4986"/>
                      </a:cubicBezTo>
                      <a:cubicBezTo>
                        <a:pt x="1576" y="3581"/>
                        <a:pt x="2350" y="2021"/>
                        <a:pt x="2791" y="295"/>
                      </a:cubicBezTo>
                      <a:cubicBezTo>
                        <a:pt x="2841" y="115"/>
                        <a:pt x="2696" y="1"/>
                        <a:pt x="2555"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5592509" y="3534732"/>
                  <a:ext cx="53582" cy="75565"/>
                </a:xfrm>
                <a:custGeom>
                  <a:rect b="b" l="l" r="r" t="t"/>
                  <a:pathLst>
                    <a:path extrusionOk="0" h="3733" w="2647">
                      <a:moveTo>
                        <a:pt x="2330" y="0"/>
                      </a:moveTo>
                      <a:cubicBezTo>
                        <a:pt x="2261" y="0"/>
                        <a:pt x="2193" y="36"/>
                        <a:pt x="2152" y="121"/>
                      </a:cubicBezTo>
                      <a:cubicBezTo>
                        <a:pt x="1914" y="669"/>
                        <a:pt x="1640" y="1193"/>
                        <a:pt x="1330" y="1705"/>
                      </a:cubicBezTo>
                      <a:cubicBezTo>
                        <a:pt x="1045" y="2193"/>
                        <a:pt x="675" y="2943"/>
                        <a:pt x="199" y="3277"/>
                      </a:cubicBezTo>
                      <a:cubicBezTo>
                        <a:pt x="0" y="3426"/>
                        <a:pt x="125" y="3733"/>
                        <a:pt x="318" y="3733"/>
                      </a:cubicBezTo>
                      <a:cubicBezTo>
                        <a:pt x="356" y="3733"/>
                        <a:pt x="396" y="3721"/>
                        <a:pt x="437" y="3693"/>
                      </a:cubicBezTo>
                      <a:cubicBezTo>
                        <a:pt x="902" y="3360"/>
                        <a:pt x="1211" y="2788"/>
                        <a:pt x="1509" y="2324"/>
                      </a:cubicBezTo>
                      <a:cubicBezTo>
                        <a:pt x="1914" y="1693"/>
                        <a:pt x="2259" y="1038"/>
                        <a:pt x="2557" y="360"/>
                      </a:cubicBezTo>
                      <a:cubicBezTo>
                        <a:pt x="2647" y="171"/>
                        <a:pt x="2484" y="0"/>
                        <a:pt x="2330"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5619937" y="3563881"/>
                  <a:ext cx="54594" cy="62812"/>
                </a:xfrm>
                <a:custGeom>
                  <a:rect b="b" l="l" r="r" t="t"/>
                  <a:pathLst>
                    <a:path extrusionOk="0" h="3103" w="2697">
                      <a:moveTo>
                        <a:pt x="2377" y="1"/>
                      </a:moveTo>
                      <a:cubicBezTo>
                        <a:pt x="2305" y="1"/>
                        <a:pt x="2235" y="36"/>
                        <a:pt x="2190" y="122"/>
                      </a:cubicBezTo>
                      <a:cubicBezTo>
                        <a:pt x="1690" y="1110"/>
                        <a:pt x="1011" y="1968"/>
                        <a:pt x="178" y="2706"/>
                      </a:cubicBezTo>
                      <a:cubicBezTo>
                        <a:pt x="1" y="2864"/>
                        <a:pt x="166" y="3102"/>
                        <a:pt x="354" y="3102"/>
                      </a:cubicBezTo>
                      <a:cubicBezTo>
                        <a:pt x="407" y="3102"/>
                        <a:pt x="462" y="3083"/>
                        <a:pt x="511" y="3039"/>
                      </a:cubicBezTo>
                      <a:cubicBezTo>
                        <a:pt x="1368" y="2277"/>
                        <a:pt x="2071" y="1372"/>
                        <a:pt x="2607" y="360"/>
                      </a:cubicBezTo>
                      <a:cubicBezTo>
                        <a:pt x="2697" y="172"/>
                        <a:pt x="2534" y="1"/>
                        <a:pt x="2377"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5642305" y="3577625"/>
                  <a:ext cx="60829" cy="72428"/>
                </a:xfrm>
                <a:custGeom>
                  <a:rect b="b" l="l" r="r" t="t"/>
                  <a:pathLst>
                    <a:path extrusionOk="0" h="3578" w="3005">
                      <a:moveTo>
                        <a:pt x="2689" y="0"/>
                      </a:moveTo>
                      <a:cubicBezTo>
                        <a:pt x="2617" y="0"/>
                        <a:pt x="2547" y="36"/>
                        <a:pt x="2502" y="122"/>
                      </a:cubicBezTo>
                      <a:cubicBezTo>
                        <a:pt x="1871" y="1253"/>
                        <a:pt x="1097" y="2277"/>
                        <a:pt x="168" y="3182"/>
                      </a:cubicBezTo>
                      <a:cubicBezTo>
                        <a:pt x="1" y="3340"/>
                        <a:pt x="168" y="3578"/>
                        <a:pt x="351" y="3578"/>
                      </a:cubicBezTo>
                      <a:cubicBezTo>
                        <a:pt x="402" y="3578"/>
                        <a:pt x="455" y="3559"/>
                        <a:pt x="501" y="3515"/>
                      </a:cubicBezTo>
                      <a:cubicBezTo>
                        <a:pt x="1454" y="2574"/>
                        <a:pt x="2264" y="1527"/>
                        <a:pt x="2906" y="348"/>
                      </a:cubicBezTo>
                      <a:cubicBezTo>
                        <a:pt x="3004" y="168"/>
                        <a:pt x="2845" y="0"/>
                        <a:pt x="2689"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5676353" y="3597706"/>
                  <a:ext cx="56153" cy="67590"/>
                </a:xfrm>
                <a:custGeom>
                  <a:rect b="b" l="l" r="r" t="t"/>
                  <a:pathLst>
                    <a:path extrusionOk="0" h="3339" w="2774">
                      <a:moveTo>
                        <a:pt x="2445" y="0"/>
                      </a:moveTo>
                      <a:cubicBezTo>
                        <a:pt x="2376" y="0"/>
                        <a:pt x="2307" y="31"/>
                        <a:pt x="2260" y="106"/>
                      </a:cubicBezTo>
                      <a:cubicBezTo>
                        <a:pt x="1975" y="606"/>
                        <a:pt x="1665" y="1094"/>
                        <a:pt x="1355" y="1571"/>
                      </a:cubicBezTo>
                      <a:cubicBezTo>
                        <a:pt x="1034" y="2035"/>
                        <a:pt x="736" y="2618"/>
                        <a:pt x="224" y="2904"/>
                      </a:cubicBezTo>
                      <a:cubicBezTo>
                        <a:pt x="1" y="3026"/>
                        <a:pt x="142" y="3339"/>
                        <a:pt x="351" y="3339"/>
                      </a:cubicBezTo>
                      <a:cubicBezTo>
                        <a:pt x="386" y="3339"/>
                        <a:pt x="424" y="3330"/>
                        <a:pt x="462" y="3309"/>
                      </a:cubicBezTo>
                      <a:cubicBezTo>
                        <a:pt x="939" y="3047"/>
                        <a:pt x="1213" y="2594"/>
                        <a:pt x="1522" y="2154"/>
                      </a:cubicBezTo>
                      <a:cubicBezTo>
                        <a:pt x="1927" y="1571"/>
                        <a:pt x="2308" y="963"/>
                        <a:pt x="2665" y="344"/>
                      </a:cubicBezTo>
                      <a:cubicBezTo>
                        <a:pt x="2773" y="169"/>
                        <a:pt x="2608" y="0"/>
                        <a:pt x="2445"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5714874" y="3607422"/>
                  <a:ext cx="53602" cy="66517"/>
                </a:xfrm>
                <a:custGeom>
                  <a:rect b="b" l="l" r="r" t="t"/>
                  <a:pathLst>
                    <a:path extrusionOk="0" h="3286" w="2648">
                      <a:moveTo>
                        <a:pt x="2325" y="1"/>
                      </a:moveTo>
                      <a:cubicBezTo>
                        <a:pt x="2256" y="1"/>
                        <a:pt x="2187" y="34"/>
                        <a:pt x="2143" y="114"/>
                      </a:cubicBezTo>
                      <a:cubicBezTo>
                        <a:pt x="1584" y="1102"/>
                        <a:pt x="929" y="2031"/>
                        <a:pt x="155" y="2876"/>
                      </a:cubicBezTo>
                      <a:cubicBezTo>
                        <a:pt x="0" y="3050"/>
                        <a:pt x="159" y="3285"/>
                        <a:pt x="333" y="3285"/>
                      </a:cubicBezTo>
                      <a:cubicBezTo>
                        <a:pt x="386" y="3285"/>
                        <a:pt x="441" y="3263"/>
                        <a:pt x="488" y="3210"/>
                      </a:cubicBezTo>
                      <a:cubicBezTo>
                        <a:pt x="1286" y="2329"/>
                        <a:pt x="1965" y="1376"/>
                        <a:pt x="2548" y="352"/>
                      </a:cubicBezTo>
                      <a:cubicBezTo>
                        <a:pt x="2647" y="171"/>
                        <a:pt x="2483" y="1"/>
                        <a:pt x="2325"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5757545" y="3606106"/>
                  <a:ext cx="54958" cy="71314"/>
                </a:xfrm>
                <a:custGeom>
                  <a:rect b="b" l="l" r="r" t="t"/>
                  <a:pathLst>
                    <a:path extrusionOk="0" h="3523" w="2715">
                      <a:moveTo>
                        <a:pt x="2432" y="0"/>
                      </a:moveTo>
                      <a:cubicBezTo>
                        <a:pt x="2337" y="0"/>
                        <a:pt x="2237" y="47"/>
                        <a:pt x="2190" y="155"/>
                      </a:cubicBezTo>
                      <a:cubicBezTo>
                        <a:pt x="1726" y="1275"/>
                        <a:pt x="1035" y="2263"/>
                        <a:pt x="166" y="3120"/>
                      </a:cubicBezTo>
                      <a:cubicBezTo>
                        <a:pt x="1" y="3286"/>
                        <a:pt x="162" y="3523"/>
                        <a:pt x="343" y="3523"/>
                      </a:cubicBezTo>
                      <a:cubicBezTo>
                        <a:pt x="396" y="3523"/>
                        <a:pt x="451" y="3502"/>
                        <a:pt x="500" y="3453"/>
                      </a:cubicBezTo>
                      <a:cubicBezTo>
                        <a:pt x="1428" y="2537"/>
                        <a:pt x="2143" y="1477"/>
                        <a:pt x="2643" y="274"/>
                      </a:cubicBezTo>
                      <a:cubicBezTo>
                        <a:pt x="2715" y="109"/>
                        <a:pt x="2578" y="0"/>
                        <a:pt x="243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5808860" y="3604042"/>
                  <a:ext cx="47975" cy="67772"/>
                </a:xfrm>
                <a:custGeom>
                  <a:rect b="b" l="l" r="r" t="t"/>
                  <a:pathLst>
                    <a:path extrusionOk="0" h="3348" w="2370">
                      <a:moveTo>
                        <a:pt x="2048" y="1"/>
                      </a:moveTo>
                      <a:cubicBezTo>
                        <a:pt x="1976" y="1"/>
                        <a:pt x="1905" y="34"/>
                        <a:pt x="1858" y="115"/>
                      </a:cubicBezTo>
                      <a:cubicBezTo>
                        <a:pt x="1275" y="1079"/>
                        <a:pt x="691" y="2031"/>
                        <a:pt x="108" y="2996"/>
                      </a:cubicBezTo>
                      <a:cubicBezTo>
                        <a:pt x="0" y="3177"/>
                        <a:pt x="162" y="3348"/>
                        <a:pt x="323" y="3348"/>
                      </a:cubicBezTo>
                      <a:cubicBezTo>
                        <a:pt x="394" y="3348"/>
                        <a:pt x="465" y="3314"/>
                        <a:pt x="513" y="3234"/>
                      </a:cubicBezTo>
                      <a:cubicBezTo>
                        <a:pt x="1096" y="2270"/>
                        <a:pt x="1679" y="1317"/>
                        <a:pt x="2263" y="353"/>
                      </a:cubicBezTo>
                      <a:cubicBezTo>
                        <a:pt x="2370" y="171"/>
                        <a:pt x="2208" y="1"/>
                        <a:pt x="204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5850944" y="3577625"/>
                  <a:ext cx="58015" cy="79816"/>
                </a:xfrm>
                <a:custGeom>
                  <a:rect b="b" l="l" r="r" t="t"/>
                  <a:pathLst>
                    <a:path extrusionOk="0" h="3943" w="2866">
                      <a:moveTo>
                        <a:pt x="2549" y="1"/>
                      </a:moveTo>
                      <a:cubicBezTo>
                        <a:pt x="2478" y="1"/>
                        <a:pt x="2407" y="36"/>
                        <a:pt x="2363" y="122"/>
                      </a:cubicBezTo>
                      <a:cubicBezTo>
                        <a:pt x="1708" y="1312"/>
                        <a:pt x="970" y="2455"/>
                        <a:pt x="136" y="3527"/>
                      </a:cubicBezTo>
                      <a:cubicBezTo>
                        <a:pt x="1" y="3707"/>
                        <a:pt x="159" y="3942"/>
                        <a:pt x="322" y="3942"/>
                      </a:cubicBezTo>
                      <a:cubicBezTo>
                        <a:pt x="374" y="3942"/>
                        <a:pt x="426" y="3918"/>
                        <a:pt x="470" y="3860"/>
                      </a:cubicBezTo>
                      <a:cubicBezTo>
                        <a:pt x="1327" y="2753"/>
                        <a:pt x="2101" y="1586"/>
                        <a:pt x="2767" y="360"/>
                      </a:cubicBezTo>
                      <a:cubicBezTo>
                        <a:pt x="2866" y="172"/>
                        <a:pt x="2705" y="1"/>
                        <a:pt x="2549"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5904060" y="3599527"/>
                  <a:ext cx="35020" cy="36335"/>
                </a:xfrm>
                <a:custGeom>
                  <a:rect b="b" l="l" r="r" t="t"/>
                  <a:pathLst>
                    <a:path extrusionOk="0" h="1795" w="1730">
                      <a:moveTo>
                        <a:pt x="1405" y="0"/>
                      </a:moveTo>
                      <a:cubicBezTo>
                        <a:pt x="1352" y="0"/>
                        <a:pt x="1298" y="22"/>
                        <a:pt x="1251" y="76"/>
                      </a:cubicBezTo>
                      <a:cubicBezTo>
                        <a:pt x="882" y="516"/>
                        <a:pt x="524" y="945"/>
                        <a:pt x="155" y="1385"/>
                      </a:cubicBezTo>
                      <a:cubicBezTo>
                        <a:pt x="0" y="1558"/>
                        <a:pt x="159" y="1794"/>
                        <a:pt x="333" y="1794"/>
                      </a:cubicBezTo>
                      <a:cubicBezTo>
                        <a:pt x="386" y="1794"/>
                        <a:pt x="441" y="1772"/>
                        <a:pt x="489" y="1719"/>
                      </a:cubicBezTo>
                      <a:lnTo>
                        <a:pt x="1584" y="409"/>
                      </a:lnTo>
                      <a:cubicBezTo>
                        <a:pt x="1730" y="236"/>
                        <a:pt x="1576" y="0"/>
                        <a:pt x="1405"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5921023" y="3624871"/>
                  <a:ext cx="39594" cy="41193"/>
                </a:xfrm>
                <a:custGeom>
                  <a:rect b="b" l="l" r="r" t="t"/>
                  <a:pathLst>
                    <a:path extrusionOk="0" h="2035" w="1956">
                      <a:moveTo>
                        <a:pt x="1639" y="0"/>
                      </a:moveTo>
                      <a:cubicBezTo>
                        <a:pt x="1569" y="0"/>
                        <a:pt x="1501" y="36"/>
                        <a:pt x="1460" y="121"/>
                      </a:cubicBezTo>
                      <a:cubicBezTo>
                        <a:pt x="1163" y="717"/>
                        <a:pt x="746" y="1205"/>
                        <a:pt x="198" y="1586"/>
                      </a:cubicBezTo>
                      <a:cubicBezTo>
                        <a:pt x="1" y="1724"/>
                        <a:pt x="123" y="2034"/>
                        <a:pt x="313" y="2034"/>
                      </a:cubicBezTo>
                      <a:cubicBezTo>
                        <a:pt x="352" y="2034"/>
                        <a:pt x="394" y="2021"/>
                        <a:pt x="437" y="1991"/>
                      </a:cubicBezTo>
                      <a:cubicBezTo>
                        <a:pt x="1044" y="1574"/>
                        <a:pt x="1532" y="1026"/>
                        <a:pt x="1865" y="360"/>
                      </a:cubicBezTo>
                      <a:cubicBezTo>
                        <a:pt x="1955" y="171"/>
                        <a:pt x="1792" y="0"/>
                        <a:pt x="1639"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5939767" y="3641733"/>
                  <a:ext cx="39088" cy="44230"/>
                </a:xfrm>
                <a:custGeom>
                  <a:rect b="b" l="l" r="r" t="t"/>
                  <a:pathLst>
                    <a:path extrusionOk="0" h="2185" w="1931">
                      <a:moveTo>
                        <a:pt x="1614" y="1"/>
                      </a:moveTo>
                      <a:cubicBezTo>
                        <a:pt x="1543" y="1"/>
                        <a:pt x="1472" y="36"/>
                        <a:pt x="1427" y="122"/>
                      </a:cubicBezTo>
                      <a:cubicBezTo>
                        <a:pt x="1118" y="753"/>
                        <a:pt x="701" y="1312"/>
                        <a:pt x="177" y="1789"/>
                      </a:cubicBezTo>
                      <a:cubicBezTo>
                        <a:pt x="0" y="1947"/>
                        <a:pt x="165" y="2185"/>
                        <a:pt x="354" y="2185"/>
                      </a:cubicBezTo>
                      <a:cubicBezTo>
                        <a:pt x="407" y="2185"/>
                        <a:pt x="461" y="2166"/>
                        <a:pt x="511" y="2122"/>
                      </a:cubicBezTo>
                      <a:cubicBezTo>
                        <a:pt x="1058" y="1622"/>
                        <a:pt x="1511" y="1027"/>
                        <a:pt x="1832" y="360"/>
                      </a:cubicBezTo>
                      <a:cubicBezTo>
                        <a:pt x="1930" y="172"/>
                        <a:pt x="1770" y="1"/>
                        <a:pt x="1614"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5959119" y="3648251"/>
                  <a:ext cx="50424" cy="54695"/>
                </a:xfrm>
                <a:custGeom>
                  <a:rect b="b" l="l" r="r" t="t"/>
                  <a:pathLst>
                    <a:path extrusionOk="0" h="2702" w="2491">
                      <a:moveTo>
                        <a:pt x="2174" y="0"/>
                      </a:moveTo>
                      <a:cubicBezTo>
                        <a:pt x="2104" y="0"/>
                        <a:pt x="2036" y="36"/>
                        <a:pt x="1995" y="121"/>
                      </a:cubicBezTo>
                      <a:cubicBezTo>
                        <a:pt x="1579" y="979"/>
                        <a:pt x="983" y="1705"/>
                        <a:pt x="198" y="2253"/>
                      </a:cubicBezTo>
                      <a:cubicBezTo>
                        <a:pt x="1" y="2400"/>
                        <a:pt x="129" y="2702"/>
                        <a:pt x="314" y="2702"/>
                      </a:cubicBezTo>
                      <a:cubicBezTo>
                        <a:pt x="353" y="2702"/>
                        <a:pt x="394" y="2688"/>
                        <a:pt x="436" y="2657"/>
                      </a:cubicBezTo>
                      <a:cubicBezTo>
                        <a:pt x="1281" y="2062"/>
                        <a:pt x="1948" y="1288"/>
                        <a:pt x="2400" y="359"/>
                      </a:cubicBezTo>
                      <a:cubicBezTo>
                        <a:pt x="2490" y="171"/>
                        <a:pt x="2327" y="0"/>
                        <a:pt x="2174"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5985394" y="3666327"/>
                  <a:ext cx="47104" cy="54452"/>
                </a:xfrm>
                <a:custGeom>
                  <a:rect b="b" l="l" r="r" t="t"/>
                  <a:pathLst>
                    <a:path extrusionOk="0" h="2690" w="2327">
                      <a:moveTo>
                        <a:pt x="2011" y="0"/>
                      </a:moveTo>
                      <a:cubicBezTo>
                        <a:pt x="1943" y="0"/>
                        <a:pt x="1878" y="36"/>
                        <a:pt x="1840" y="121"/>
                      </a:cubicBezTo>
                      <a:cubicBezTo>
                        <a:pt x="1471" y="967"/>
                        <a:pt x="924" y="1681"/>
                        <a:pt x="197" y="2241"/>
                      </a:cubicBezTo>
                      <a:cubicBezTo>
                        <a:pt x="1" y="2388"/>
                        <a:pt x="121" y="2690"/>
                        <a:pt x="309" y="2690"/>
                      </a:cubicBezTo>
                      <a:cubicBezTo>
                        <a:pt x="349" y="2690"/>
                        <a:pt x="392" y="2676"/>
                        <a:pt x="435" y="2645"/>
                      </a:cubicBezTo>
                      <a:cubicBezTo>
                        <a:pt x="1233" y="2038"/>
                        <a:pt x="1852" y="1276"/>
                        <a:pt x="2245" y="359"/>
                      </a:cubicBezTo>
                      <a:cubicBezTo>
                        <a:pt x="2327" y="171"/>
                        <a:pt x="2162" y="0"/>
                        <a:pt x="2011"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6019178" y="3668837"/>
                  <a:ext cx="52651" cy="67408"/>
                </a:xfrm>
                <a:custGeom>
                  <a:rect b="b" l="l" r="r" t="t"/>
                  <a:pathLst>
                    <a:path extrusionOk="0" h="3330" w="2601">
                      <a:moveTo>
                        <a:pt x="2316" y="0"/>
                      </a:moveTo>
                      <a:cubicBezTo>
                        <a:pt x="2219" y="0"/>
                        <a:pt x="2119" y="50"/>
                        <a:pt x="2076" y="164"/>
                      </a:cubicBezTo>
                      <a:cubicBezTo>
                        <a:pt x="1684" y="1188"/>
                        <a:pt x="814" y="2057"/>
                        <a:pt x="136" y="2914"/>
                      </a:cubicBezTo>
                      <a:cubicBezTo>
                        <a:pt x="0" y="3095"/>
                        <a:pt x="152" y="3330"/>
                        <a:pt x="316" y="3330"/>
                      </a:cubicBezTo>
                      <a:cubicBezTo>
                        <a:pt x="369" y="3330"/>
                        <a:pt x="423" y="3305"/>
                        <a:pt x="469" y="3248"/>
                      </a:cubicBezTo>
                      <a:cubicBezTo>
                        <a:pt x="1207" y="2319"/>
                        <a:pt x="2100" y="1402"/>
                        <a:pt x="2529" y="283"/>
                      </a:cubicBezTo>
                      <a:cubicBezTo>
                        <a:pt x="2600" y="112"/>
                        <a:pt x="2462" y="0"/>
                        <a:pt x="2316"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6059278" y="3677967"/>
                  <a:ext cx="54918" cy="66922"/>
                </a:xfrm>
                <a:custGeom>
                  <a:rect b="b" l="l" r="r" t="t"/>
                  <a:pathLst>
                    <a:path extrusionOk="0" h="3306" w="2713">
                      <a:moveTo>
                        <a:pt x="2403" y="0"/>
                      </a:moveTo>
                      <a:cubicBezTo>
                        <a:pt x="2332" y="0"/>
                        <a:pt x="2265" y="38"/>
                        <a:pt x="2227" y="130"/>
                      </a:cubicBezTo>
                      <a:cubicBezTo>
                        <a:pt x="1774" y="1142"/>
                        <a:pt x="1119" y="2011"/>
                        <a:pt x="286" y="2737"/>
                      </a:cubicBezTo>
                      <a:cubicBezTo>
                        <a:pt x="270" y="2734"/>
                        <a:pt x="253" y="2733"/>
                        <a:pt x="236" y="2733"/>
                      </a:cubicBezTo>
                      <a:cubicBezTo>
                        <a:pt x="119" y="2733"/>
                        <a:pt x="0" y="2807"/>
                        <a:pt x="0" y="2963"/>
                      </a:cubicBezTo>
                      <a:lnTo>
                        <a:pt x="0" y="3082"/>
                      </a:lnTo>
                      <a:cubicBezTo>
                        <a:pt x="0" y="3231"/>
                        <a:pt x="112" y="3306"/>
                        <a:pt x="225" y="3306"/>
                      </a:cubicBezTo>
                      <a:cubicBezTo>
                        <a:pt x="292" y="3306"/>
                        <a:pt x="360" y="3279"/>
                        <a:pt x="405" y="3225"/>
                      </a:cubicBezTo>
                      <a:cubicBezTo>
                        <a:pt x="441" y="3213"/>
                        <a:pt x="476" y="3201"/>
                        <a:pt x="500" y="3178"/>
                      </a:cubicBezTo>
                      <a:cubicBezTo>
                        <a:pt x="1417" y="2404"/>
                        <a:pt x="2143" y="1451"/>
                        <a:pt x="2631" y="356"/>
                      </a:cubicBezTo>
                      <a:cubicBezTo>
                        <a:pt x="2712" y="170"/>
                        <a:pt x="2551" y="0"/>
                        <a:pt x="2403"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6105998" y="3680780"/>
                  <a:ext cx="54412" cy="71355"/>
                </a:xfrm>
                <a:custGeom>
                  <a:rect b="b" l="l" r="r" t="t"/>
                  <a:pathLst>
                    <a:path extrusionOk="0" h="3525" w="2688">
                      <a:moveTo>
                        <a:pt x="2371" y="0"/>
                      </a:moveTo>
                      <a:cubicBezTo>
                        <a:pt x="2302" y="0"/>
                        <a:pt x="2234" y="36"/>
                        <a:pt x="2193" y="122"/>
                      </a:cubicBezTo>
                      <a:cubicBezTo>
                        <a:pt x="1681" y="1241"/>
                        <a:pt x="1002" y="2241"/>
                        <a:pt x="157" y="3122"/>
                      </a:cubicBezTo>
                      <a:cubicBezTo>
                        <a:pt x="0" y="3288"/>
                        <a:pt x="164" y="3524"/>
                        <a:pt x="340" y="3524"/>
                      </a:cubicBezTo>
                      <a:cubicBezTo>
                        <a:pt x="391" y="3524"/>
                        <a:pt x="444" y="3504"/>
                        <a:pt x="490" y="3455"/>
                      </a:cubicBezTo>
                      <a:cubicBezTo>
                        <a:pt x="1371" y="2539"/>
                        <a:pt x="2074" y="1503"/>
                        <a:pt x="2598" y="360"/>
                      </a:cubicBezTo>
                      <a:cubicBezTo>
                        <a:pt x="2688" y="172"/>
                        <a:pt x="2525" y="0"/>
                        <a:pt x="2371"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6149640" y="3665356"/>
                  <a:ext cx="57307" cy="80747"/>
                </a:xfrm>
                <a:custGeom>
                  <a:rect b="b" l="l" r="r" t="t"/>
                  <a:pathLst>
                    <a:path extrusionOk="0" h="3989" w="2831">
                      <a:moveTo>
                        <a:pt x="2544" y="0"/>
                      </a:moveTo>
                      <a:cubicBezTo>
                        <a:pt x="2452" y="0"/>
                        <a:pt x="2363" y="51"/>
                        <a:pt x="2335" y="169"/>
                      </a:cubicBezTo>
                      <a:cubicBezTo>
                        <a:pt x="1966" y="1515"/>
                        <a:pt x="1239" y="2681"/>
                        <a:pt x="180" y="3598"/>
                      </a:cubicBezTo>
                      <a:cubicBezTo>
                        <a:pt x="1" y="3749"/>
                        <a:pt x="171" y="3989"/>
                        <a:pt x="363" y="3989"/>
                      </a:cubicBezTo>
                      <a:cubicBezTo>
                        <a:pt x="413" y="3989"/>
                        <a:pt x="465" y="3972"/>
                        <a:pt x="513" y="3932"/>
                      </a:cubicBezTo>
                      <a:cubicBezTo>
                        <a:pt x="1632" y="2955"/>
                        <a:pt x="2406" y="1717"/>
                        <a:pt x="2787" y="288"/>
                      </a:cubicBezTo>
                      <a:cubicBezTo>
                        <a:pt x="2830" y="116"/>
                        <a:pt x="2683" y="0"/>
                        <a:pt x="2544"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6205894" y="3646328"/>
                  <a:ext cx="43663" cy="84229"/>
                </a:xfrm>
                <a:custGeom>
                  <a:rect b="b" l="l" r="r" t="t"/>
                  <a:pathLst>
                    <a:path extrusionOk="0" h="4161" w="2157">
                      <a:moveTo>
                        <a:pt x="1865" y="0"/>
                      </a:moveTo>
                      <a:cubicBezTo>
                        <a:pt x="1776" y="0"/>
                        <a:pt x="1694" y="51"/>
                        <a:pt x="1675" y="169"/>
                      </a:cubicBezTo>
                      <a:cubicBezTo>
                        <a:pt x="1461" y="1514"/>
                        <a:pt x="937" y="2729"/>
                        <a:pt x="127" y="3824"/>
                      </a:cubicBezTo>
                      <a:cubicBezTo>
                        <a:pt x="1" y="3992"/>
                        <a:pt x="166" y="4161"/>
                        <a:pt x="337" y="4161"/>
                      </a:cubicBezTo>
                      <a:cubicBezTo>
                        <a:pt x="408" y="4161"/>
                        <a:pt x="480" y="4132"/>
                        <a:pt x="532" y="4062"/>
                      </a:cubicBezTo>
                      <a:cubicBezTo>
                        <a:pt x="1365" y="2931"/>
                        <a:pt x="1901" y="1669"/>
                        <a:pt x="2127" y="300"/>
                      </a:cubicBezTo>
                      <a:cubicBezTo>
                        <a:pt x="2156" y="120"/>
                        <a:pt x="2002" y="0"/>
                        <a:pt x="1865"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6256460" y="3588333"/>
                  <a:ext cx="32995" cy="118722"/>
                </a:xfrm>
                <a:custGeom>
                  <a:rect b="b" l="l" r="r" t="t"/>
                  <a:pathLst>
                    <a:path extrusionOk="0" h="5865" w="1630">
                      <a:moveTo>
                        <a:pt x="1397" y="1"/>
                      </a:moveTo>
                      <a:cubicBezTo>
                        <a:pt x="1278" y="1"/>
                        <a:pt x="1153" y="75"/>
                        <a:pt x="1141" y="224"/>
                      </a:cubicBezTo>
                      <a:cubicBezTo>
                        <a:pt x="987" y="2057"/>
                        <a:pt x="630" y="3831"/>
                        <a:pt x="58" y="5582"/>
                      </a:cubicBezTo>
                      <a:cubicBezTo>
                        <a:pt x="1" y="5753"/>
                        <a:pt x="141" y="5865"/>
                        <a:pt x="283" y="5865"/>
                      </a:cubicBezTo>
                      <a:cubicBezTo>
                        <a:pt x="377" y="5865"/>
                        <a:pt x="472" y="5815"/>
                        <a:pt x="510" y="5701"/>
                      </a:cubicBezTo>
                      <a:cubicBezTo>
                        <a:pt x="1094" y="3915"/>
                        <a:pt x="1451" y="2093"/>
                        <a:pt x="1618" y="224"/>
                      </a:cubicBezTo>
                      <a:cubicBezTo>
                        <a:pt x="1630" y="75"/>
                        <a:pt x="1517" y="1"/>
                        <a:pt x="1397"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6296621" y="3569204"/>
                  <a:ext cx="26457" cy="87832"/>
                </a:xfrm>
                <a:custGeom>
                  <a:rect b="b" l="l" r="r" t="t"/>
                  <a:pathLst>
                    <a:path extrusionOk="0" h="4339" w="1307">
                      <a:moveTo>
                        <a:pt x="1087" y="0"/>
                      </a:moveTo>
                      <a:cubicBezTo>
                        <a:pt x="970" y="0"/>
                        <a:pt x="842" y="78"/>
                        <a:pt x="824" y="228"/>
                      </a:cubicBezTo>
                      <a:cubicBezTo>
                        <a:pt x="670" y="1526"/>
                        <a:pt x="408" y="2788"/>
                        <a:pt x="50" y="4050"/>
                      </a:cubicBezTo>
                      <a:cubicBezTo>
                        <a:pt x="0" y="4222"/>
                        <a:pt x="144" y="4338"/>
                        <a:pt x="285" y="4338"/>
                      </a:cubicBezTo>
                      <a:cubicBezTo>
                        <a:pt x="378" y="4338"/>
                        <a:pt x="470" y="4288"/>
                        <a:pt x="503" y="4169"/>
                      </a:cubicBezTo>
                      <a:cubicBezTo>
                        <a:pt x="872" y="2871"/>
                        <a:pt x="1134" y="1562"/>
                        <a:pt x="1289" y="228"/>
                      </a:cubicBezTo>
                      <a:cubicBezTo>
                        <a:pt x="1306" y="75"/>
                        <a:pt x="1201" y="0"/>
                        <a:pt x="1087"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6333522" y="3563213"/>
                  <a:ext cx="27530" cy="45809"/>
                </a:xfrm>
                <a:custGeom>
                  <a:rect b="b" l="l" r="r" t="t"/>
                  <a:pathLst>
                    <a:path extrusionOk="0" h="2263" w="1360">
                      <a:moveTo>
                        <a:pt x="1070" y="1"/>
                      </a:moveTo>
                      <a:cubicBezTo>
                        <a:pt x="974" y="1"/>
                        <a:pt x="877" y="48"/>
                        <a:pt x="835" y="155"/>
                      </a:cubicBezTo>
                      <a:cubicBezTo>
                        <a:pt x="585" y="762"/>
                        <a:pt x="323" y="1370"/>
                        <a:pt x="73" y="1977"/>
                      </a:cubicBezTo>
                      <a:cubicBezTo>
                        <a:pt x="1" y="2150"/>
                        <a:pt x="143" y="2262"/>
                        <a:pt x="291" y="2262"/>
                      </a:cubicBezTo>
                      <a:cubicBezTo>
                        <a:pt x="386" y="2262"/>
                        <a:pt x="483" y="2215"/>
                        <a:pt x="525" y="2108"/>
                      </a:cubicBezTo>
                      <a:cubicBezTo>
                        <a:pt x="775" y="1501"/>
                        <a:pt x="1037" y="893"/>
                        <a:pt x="1287" y="286"/>
                      </a:cubicBezTo>
                      <a:cubicBezTo>
                        <a:pt x="1360" y="113"/>
                        <a:pt x="1217" y="1"/>
                        <a:pt x="1070"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6366092" y="3550986"/>
                  <a:ext cx="34291" cy="60647"/>
                </a:xfrm>
                <a:custGeom>
                  <a:rect b="b" l="l" r="r" t="t"/>
                  <a:pathLst>
                    <a:path extrusionOk="0" h="2996" w="1694">
                      <a:moveTo>
                        <a:pt x="1408" y="1"/>
                      </a:moveTo>
                      <a:cubicBezTo>
                        <a:pt x="1315" y="1"/>
                        <a:pt x="1224" y="50"/>
                        <a:pt x="1190" y="164"/>
                      </a:cubicBezTo>
                      <a:cubicBezTo>
                        <a:pt x="940" y="962"/>
                        <a:pt x="774" y="1985"/>
                        <a:pt x="167" y="2593"/>
                      </a:cubicBezTo>
                      <a:cubicBezTo>
                        <a:pt x="1" y="2758"/>
                        <a:pt x="162" y="2995"/>
                        <a:pt x="343" y="2995"/>
                      </a:cubicBezTo>
                      <a:cubicBezTo>
                        <a:pt x="396" y="2995"/>
                        <a:pt x="451" y="2975"/>
                        <a:pt x="500" y="2926"/>
                      </a:cubicBezTo>
                      <a:cubicBezTo>
                        <a:pt x="1179" y="2235"/>
                        <a:pt x="1357" y="1176"/>
                        <a:pt x="1643" y="295"/>
                      </a:cubicBezTo>
                      <a:cubicBezTo>
                        <a:pt x="1693" y="115"/>
                        <a:pt x="1549" y="1"/>
                        <a:pt x="140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6417751" y="3523760"/>
                  <a:ext cx="27874" cy="78440"/>
                </a:xfrm>
                <a:custGeom>
                  <a:rect b="b" l="l" r="r" t="t"/>
                  <a:pathLst>
                    <a:path extrusionOk="0" h="3875" w="1377">
                      <a:moveTo>
                        <a:pt x="1089" y="0"/>
                      </a:moveTo>
                      <a:cubicBezTo>
                        <a:pt x="998" y="0"/>
                        <a:pt x="912" y="50"/>
                        <a:pt x="889" y="163"/>
                      </a:cubicBezTo>
                      <a:cubicBezTo>
                        <a:pt x="639" y="1318"/>
                        <a:pt x="365" y="2461"/>
                        <a:pt x="43" y="3580"/>
                      </a:cubicBezTo>
                      <a:cubicBezTo>
                        <a:pt x="0" y="3760"/>
                        <a:pt x="148" y="3875"/>
                        <a:pt x="290" y="3875"/>
                      </a:cubicBezTo>
                      <a:cubicBezTo>
                        <a:pt x="383" y="3875"/>
                        <a:pt x="475" y="3825"/>
                        <a:pt x="508" y="3711"/>
                      </a:cubicBezTo>
                      <a:cubicBezTo>
                        <a:pt x="817" y="2580"/>
                        <a:pt x="1091" y="1437"/>
                        <a:pt x="1341" y="294"/>
                      </a:cubicBezTo>
                      <a:cubicBezTo>
                        <a:pt x="1377" y="115"/>
                        <a:pt x="1227" y="0"/>
                        <a:pt x="1089"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6451637" y="3482364"/>
                  <a:ext cx="35445" cy="109431"/>
                </a:xfrm>
                <a:custGeom>
                  <a:rect b="b" l="l" r="r" t="t"/>
                  <a:pathLst>
                    <a:path extrusionOk="0" h="5406" w="1751">
                      <a:moveTo>
                        <a:pt x="1467" y="0"/>
                      </a:moveTo>
                      <a:cubicBezTo>
                        <a:pt x="1375" y="0"/>
                        <a:pt x="1287" y="52"/>
                        <a:pt x="1263" y="172"/>
                      </a:cubicBezTo>
                      <a:cubicBezTo>
                        <a:pt x="1096" y="994"/>
                        <a:pt x="941" y="1816"/>
                        <a:pt x="786" y="2637"/>
                      </a:cubicBezTo>
                      <a:cubicBezTo>
                        <a:pt x="632" y="3459"/>
                        <a:pt x="536" y="4316"/>
                        <a:pt x="108" y="5054"/>
                      </a:cubicBezTo>
                      <a:cubicBezTo>
                        <a:pt x="0" y="5236"/>
                        <a:pt x="162" y="5406"/>
                        <a:pt x="323" y="5406"/>
                      </a:cubicBezTo>
                      <a:cubicBezTo>
                        <a:pt x="394" y="5406"/>
                        <a:pt x="465" y="5372"/>
                        <a:pt x="513" y="5292"/>
                      </a:cubicBezTo>
                      <a:cubicBezTo>
                        <a:pt x="1334" y="3887"/>
                        <a:pt x="1405" y="1863"/>
                        <a:pt x="1715" y="292"/>
                      </a:cubicBezTo>
                      <a:cubicBezTo>
                        <a:pt x="1751" y="114"/>
                        <a:pt x="1604" y="0"/>
                        <a:pt x="1467"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6497729" y="3419532"/>
                  <a:ext cx="39007" cy="142426"/>
                </a:xfrm>
                <a:custGeom>
                  <a:rect b="b" l="l" r="r" t="t"/>
                  <a:pathLst>
                    <a:path extrusionOk="0" h="7036" w="1927">
                      <a:moveTo>
                        <a:pt x="1637" y="1"/>
                      </a:moveTo>
                      <a:cubicBezTo>
                        <a:pt x="1547" y="1"/>
                        <a:pt x="1462" y="51"/>
                        <a:pt x="1438" y="169"/>
                      </a:cubicBezTo>
                      <a:cubicBezTo>
                        <a:pt x="1010" y="2324"/>
                        <a:pt x="772" y="4669"/>
                        <a:pt x="57" y="6753"/>
                      </a:cubicBezTo>
                      <a:cubicBezTo>
                        <a:pt x="0" y="6925"/>
                        <a:pt x="140" y="7036"/>
                        <a:pt x="282" y="7036"/>
                      </a:cubicBezTo>
                      <a:cubicBezTo>
                        <a:pt x="376" y="7036"/>
                        <a:pt x="471" y="6986"/>
                        <a:pt x="510" y="6872"/>
                      </a:cubicBezTo>
                      <a:cubicBezTo>
                        <a:pt x="1224" y="4789"/>
                        <a:pt x="1462" y="2455"/>
                        <a:pt x="1891" y="300"/>
                      </a:cubicBezTo>
                      <a:cubicBezTo>
                        <a:pt x="1927" y="120"/>
                        <a:pt x="1775" y="1"/>
                        <a:pt x="1637"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6542019" y="3358643"/>
                  <a:ext cx="25809" cy="166150"/>
                </a:xfrm>
                <a:custGeom>
                  <a:rect b="b" l="l" r="r" t="t"/>
                  <a:pathLst>
                    <a:path extrusionOk="0" h="8208" w="1275">
                      <a:moveTo>
                        <a:pt x="960" y="1"/>
                      </a:moveTo>
                      <a:cubicBezTo>
                        <a:pt x="843" y="1"/>
                        <a:pt x="727" y="75"/>
                        <a:pt x="727" y="224"/>
                      </a:cubicBezTo>
                      <a:cubicBezTo>
                        <a:pt x="810" y="2820"/>
                        <a:pt x="572" y="5380"/>
                        <a:pt x="36" y="7916"/>
                      </a:cubicBezTo>
                      <a:cubicBezTo>
                        <a:pt x="1" y="8093"/>
                        <a:pt x="147" y="8207"/>
                        <a:pt x="284" y="8207"/>
                      </a:cubicBezTo>
                      <a:cubicBezTo>
                        <a:pt x="376" y="8207"/>
                        <a:pt x="464" y="8155"/>
                        <a:pt x="489" y="8035"/>
                      </a:cubicBezTo>
                      <a:cubicBezTo>
                        <a:pt x="1036" y="5463"/>
                        <a:pt x="1274" y="2855"/>
                        <a:pt x="1203" y="224"/>
                      </a:cubicBezTo>
                      <a:cubicBezTo>
                        <a:pt x="1197" y="75"/>
                        <a:pt x="1078" y="1"/>
                        <a:pt x="960"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6574427" y="3222007"/>
                  <a:ext cx="23279" cy="237465"/>
                </a:xfrm>
                <a:custGeom>
                  <a:rect b="b" l="l" r="r" t="t"/>
                  <a:pathLst>
                    <a:path extrusionOk="0" h="11731" w="1150">
                      <a:moveTo>
                        <a:pt x="224" y="0"/>
                      </a:moveTo>
                      <a:cubicBezTo>
                        <a:pt x="108" y="0"/>
                        <a:pt x="1" y="75"/>
                        <a:pt x="19" y="223"/>
                      </a:cubicBezTo>
                      <a:cubicBezTo>
                        <a:pt x="471" y="3974"/>
                        <a:pt x="685" y="7736"/>
                        <a:pt x="650" y="11499"/>
                      </a:cubicBezTo>
                      <a:cubicBezTo>
                        <a:pt x="650" y="11653"/>
                        <a:pt x="766" y="11731"/>
                        <a:pt x="882" y="11731"/>
                      </a:cubicBezTo>
                      <a:cubicBezTo>
                        <a:pt x="998" y="11731"/>
                        <a:pt x="1114" y="11653"/>
                        <a:pt x="1114" y="11499"/>
                      </a:cubicBezTo>
                      <a:cubicBezTo>
                        <a:pt x="1150" y="7736"/>
                        <a:pt x="935" y="3974"/>
                        <a:pt x="483" y="223"/>
                      </a:cubicBezTo>
                      <a:cubicBezTo>
                        <a:pt x="465" y="75"/>
                        <a:pt x="340" y="0"/>
                        <a:pt x="224"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6537343" y="3167190"/>
                  <a:ext cx="13360" cy="61456"/>
                </a:xfrm>
                <a:custGeom>
                  <a:rect b="b" l="l" r="r" t="t"/>
                  <a:pathLst>
                    <a:path extrusionOk="0" h="3036" w="660">
                      <a:moveTo>
                        <a:pt x="291" y="1"/>
                      </a:moveTo>
                      <a:cubicBezTo>
                        <a:pt x="154" y="1"/>
                        <a:pt x="0" y="120"/>
                        <a:pt x="29" y="300"/>
                      </a:cubicBezTo>
                      <a:cubicBezTo>
                        <a:pt x="148" y="1134"/>
                        <a:pt x="196" y="1967"/>
                        <a:pt x="172" y="2812"/>
                      </a:cubicBezTo>
                      <a:cubicBezTo>
                        <a:pt x="166" y="2961"/>
                        <a:pt x="282" y="3036"/>
                        <a:pt x="400" y="3036"/>
                      </a:cubicBezTo>
                      <a:cubicBezTo>
                        <a:pt x="517" y="3036"/>
                        <a:pt x="636" y="2961"/>
                        <a:pt x="636" y="2812"/>
                      </a:cubicBezTo>
                      <a:cubicBezTo>
                        <a:pt x="660" y="1931"/>
                        <a:pt x="612" y="1050"/>
                        <a:pt x="481" y="169"/>
                      </a:cubicBezTo>
                      <a:cubicBezTo>
                        <a:pt x="463" y="52"/>
                        <a:pt x="381" y="1"/>
                        <a:pt x="291"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5392878" y="3348927"/>
                  <a:ext cx="16983" cy="65302"/>
                </a:xfrm>
                <a:custGeom>
                  <a:rect b="b" l="l" r="r" t="t"/>
                  <a:pathLst>
                    <a:path extrusionOk="0" h="3226" w="839">
                      <a:moveTo>
                        <a:pt x="548" y="0"/>
                      </a:moveTo>
                      <a:cubicBezTo>
                        <a:pt x="458" y="0"/>
                        <a:pt x="376" y="51"/>
                        <a:pt x="358" y="168"/>
                      </a:cubicBezTo>
                      <a:cubicBezTo>
                        <a:pt x="203" y="1109"/>
                        <a:pt x="84" y="2050"/>
                        <a:pt x="12" y="3002"/>
                      </a:cubicBezTo>
                      <a:cubicBezTo>
                        <a:pt x="0" y="3151"/>
                        <a:pt x="111" y="3225"/>
                        <a:pt x="227" y="3225"/>
                      </a:cubicBezTo>
                      <a:cubicBezTo>
                        <a:pt x="343" y="3225"/>
                        <a:pt x="465" y="3151"/>
                        <a:pt x="477" y="3002"/>
                      </a:cubicBezTo>
                      <a:cubicBezTo>
                        <a:pt x="560" y="2097"/>
                        <a:pt x="667" y="1192"/>
                        <a:pt x="810" y="299"/>
                      </a:cubicBezTo>
                      <a:cubicBezTo>
                        <a:pt x="839" y="119"/>
                        <a:pt x="685" y="0"/>
                        <a:pt x="548"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5416380" y="3384816"/>
                  <a:ext cx="17975" cy="59047"/>
                </a:xfrm>
                <a:custGeom>
                  <a:rect b="b" l="l" r="r" t="t"/>
                  <a:pathLst>
                    <a:path extrusionOk="0" h="2917" w="888">
                      <a:moveTo>
                        <a:pt x="600" y="0"/>
                      </a:moveTo>
                      <a:cubicBezTo>
                        <a:pt x="509" y="0"/>
                        <a:pt x="423" y="51"/>
                        <a:pt x="399" y="169"/>
                      </a:cubicBezTo>
                      <a:cubicBezTo>
                        <a:pt x="221" y="1003"/>
                        <a:pt x="90" y="1848"/>
                        <a:pt x="18" y="2694"/>
                      </a:cubicBezTo>
                      <a:cubicBezTo>
                        <a:pt x="0" y="2842"/>
                        <a:pt x="110" y="2917"/>
                        <a:pt x="228" y="2917"/>
                      </a:cubicBezTo>
                      <a:cubicBezTo>
                        <a:pt x="346" y="2917"/>
                        <a:pt x="471" y="2842"/>
                        <a:pt x="482" y="2694"/>
                      </a:cubicBezTo>
                      <a:cubicBezTo>
                        <a:pt x="554" y="1884"/>
                        <a:pt x="673" y="1086"/>
                        <a:pt x="852" y="288"/>
                      </a:cubicBezTo>
                      <a:cubicBezTo>
                        <a:pt x="887" y="116"/>
                        <a:pt x="738" y="0"/>
                        <a:pt x="600"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5445650" y="3402670"/>
                  <a:ext cx="18745" cy="53015"/>
                </a:xfrm>
                <a:custGeom>
                  <a:rect b="b" l="l" r="r" t="t"/>
                  <a:pathLst>
                    <a:path extrusionOk="0" h="2619" w="926">
                      <a:moveTo>
                        <a:pt x="637" y="0"/>
                      </a:moveTo>
                      <a:cubicBezTo>
                        <a:pt x="545" y="0"/>
                        <a:pt x="458" y="51"/>
                        <a:pt x="429" y="168"/>
                      </a:cubicBezTo>
                      <a:cubicBezTo>
                        <a:pt x="251" y="907"/>
                        <a:pt x="120" y="1645"/>
                        <a:pt x="25" y="2395"/>
                      </a:cubicBezTo>
                      <a:cubicBezTo>
                        <a:pt x="1" y="2544"/>
                        <a:pt x="108" y="2618"/>
                        <a:pt x="226" y="2618"/>
                      </a:cubicBezTo>
                      <a:cubicBezTo>
                        <a:pt x="343" y="2618"/>
                        <a:pt x="471" y="2544"/>
                        <a:pt x="489" y="2395"/>
                      </a:cubicBezTo>
                      <a:cubicBezTo>
                        <a:pt x="584" y="1692"/>
                        <a:pt x="715" y="990"/>
                        <a:pt x="882" y="299"/>
                      </a:cubicBezTo>
                      <a:cubicBezTo>
                        <a:pt x="925" y="119"/>
                        <a:pt x="777" y="0"/>
                        <a:pt x="637"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5390712" y="3100775"/>
                  <a:ext cx="29230" cy="87468"/>
                </a:xfrm>
                <a:custGeom>
                  <a:rect b="b" l="l" r="r" t="t"/>
                  <a:pathLst>
                    <a:path extrusionOk="0" h="4321" w="1444">
                      <a:moveTo>
                        <a:pt x="1158" y="1"/>
                      </a:moveTo>
                      <a:cubicBezTo>
                        <a:pt x="1065" y="1"/>
                        <a:pt x="974" y="51"/>
                        <a:pt x="941" y="164"/>
                      </a:cubicBezTo>
                      <a:cubicBezTo>
                        <a:pt x="572" y="1462"/>
                        <a:pt x="119" y="2760"/>
                        <a:pt x="12" y="4093"/>
                      </a:cubicBezTo>
                      <a:cubicBezTo>
                        <a:pt x="0" y="4246"/>
                        <a:pt x="108" y="4321"/>
                        <a:pt x="223" y="4321"/>
                      </a:cubicBezTo>
                      <a:cubicBezTo>
                        <a:pt x="340" y="4321"/>
                        <a:pt x="464" y="4243"/>
                        <a:pt x="476" y="4093"/>
                      </a:cubicBezTo>
                      <a:cubicBezTo>
                        <a:pt x="584" y="2795"/>
                        <a:pt x="1036" y="1533"/>
                        <a:pt x="1393" y="295"/>
                      </a:cubicBezTo>
                      <a:cubicBezTo>
                        <a:pt x="1444" y="115"/>
                        <a:pt x="1299" y="1"/>
                        <a:pt x="115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5414517" y="3144762"/>
                  <a:ext cx="23987" cy="53015"/>
                </a:xfrm>
                <a:custGeom>
                  <a:rect b="b" l="l" r="r" t="t"/>
                  <a:pathLst>
                    <a:path extrusionOk="0" h="2619" w="1185">
                      <a:moveTo>
                        <a:pt x="899" y="1"/>
                      </a:moveTo>
                      <a:cubicBezTo>
                        <a:pt x="806" y="1"/>
                        <a:pt x="715" y="51"/>
                        <a:pt x="682" y="170"/>
                      </a:cubicBezTo>
                      <a:cubicBezTo>
                        <a:pt x="467" y="884"/>
                        <a:pt x="265" y="1610"/>
                        <a:pt x="51" y="2325"/>
                      </a:cubicBezTo>
                      <a:cubicBezTo>
                        <a:pt x="0" y="2504"/>
                        <a:pt x="145" y="2619"/>
                        <a:pt x="286" y="2619"/>
                      </a:cubicBezTo>
                      <a:cubicBezTo>
                        <a:pt x="379" y="2619"/>
                        <a:pt x="470" y="2569"/>
                        <a:pt x="503" y="2456"/>
                      </a:cubicBezTo>
                      <a:cubicBezTo>
                        <a:pt x="717" y="1730"/>
                        <a:pt x="932" y="1015"/>
                        <a:pt x="1134" y="289"/>
                      </a:cubicBezTo>
                      <a:cubicBezTo>
                        <a:pt x="1184" y="117"/>
                        <a:pt x="1040" y="1"/>
                        <a:pt x="899"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6219295" y="3305264"/>
                  <a:ext cx="132831" cy="115322"/>
                </a:xfrm>
                <a:custGeom>
                  <a:rect b="b" l="l" r="r" t="t"/>
                  <a:pathLst>
                    <a:path extrusionOk="0" h="5697" w="6562">
                      <a:moveTo>
                        <a:pt x="4442" y="909"/>
                      </a:moveTo>
                      <a:cubicBezTo>
                        <a:pt x="4894" y="1373"/>
                        <a:pt x="5359" y="1825"/>
                        <a:pt x="5835" y="2266"/>
                      </a:cubicBezTo>
                      <a:cubicBezTo>
                        <a:pt x="5811" y="2325"/>
                        <a:pt x="5799" y="2373"/>
                        <a:pt x="5787" y="2433"/>
                      </a:cubicBezTo>
                      <a:cubicBezTo>
                        <a:pt x="5335" y="2016"/>
                        <a:pt x="4882" y="1611"/>
                        <a:pt x="4430" y="1206"/>
                      </a:cubicBezTo>
                      <a:lnTo>
                        <a:pt x="4418" y="1206"/>
                      </a:lnTo>
                      <a:cubicBezTo>
                        <a:pt x="4430" y="1111"/>
                        <a:pt x="4430" y="1004"/>
                        <a:pt x="4442" y="909"/>
                      </a:cubicBezTo>
                      <a:close/>
                      <a:moveTo>
                        <a:pt x="1096" y="563"/>
                      </a:moveTo>
                      <a:cubicBezTo>
                        <a:pt x="1989" y="825"/>
                        <a:pt x="2954" y="885"/>
                        <a:pt x="3870" y="956"/>
                      </a:cubicBezTo>
                      <a:lnTo>
                        <a:pt x="3882" y="956"/>
                      </a:lnTo>
                      <a:cubicBezTo>
                        <a:pt x="3751" y="1742"/>
                        <a:pt x="3668" y="2504"/>
                        <a:pt x="3680" y="3290"/>
                      </a:cubicBezTo>
                      <a:cubicBezTo>
                        <a:pt x="3168" y="3171"/>
                        <a:pt x="2620" y="3123"/>
                        <a:pt x="2085" y="3028"/>
                      </a:cubicBezTo>
                      <a:cubicBezTo>
                        <a:pt x="1692" y="2968"/>
                        <a:pt x="1299" y="2909"/>
                        <a:pt x="906" y="2873"/>
                      </a:cubicBezTo>
                      <a:cubicBezTo>
                        <a:pt x="977" y="2433"/>
                        <a:pt x="977" y="1956"/>
                        <a:pt x="1037" y="1516"/>
                      </a:cubicBezTo>
                      <a:cubicBezTo>
                        <a:pt x="1072" y="1194"/>
                        <a:pt x="1096" y="885"/>
                        <a:pt x="1096" y="563"/>
                      </a:cubicBezTo>
                      <a:close/>
                      <a:moveTo>
                        <a:pt x="4418" y="1337"/>
                      </a:moveTo>
                      <a:cubicBezTo>
                        <a:pt x="4859" y="1754"/>
                        <a:pt x="5299" y="2171"/>
                        <a:pt x="5740" y="2587"/>
                      </a:cubicBezTo>
                      <a:cubicBezTo>
                        <a:pt x="5668" y="2909"/>
                        <a:pt x="5644" y="3242"/>
                        <a:pt x="5597" y="3564"/>
                      </a:cubicBezTo>
                      <a:cubicBezTo>
                        <a:pt x="5406" y="3361"/>
                        <a:pt x="5204" y="3183"/>
                        <a:pt x="5013" y="2980"/>
                      </a:cubicBezTo>
                      <a:cubicBezTo>
                        <a:pt x="4787" y="2754"/>
                        <a:pt x="4573" y="2516"/>
                        <a:pt x="4347" y="2266"/>
                      </a:cubicBezTo>
                      <a:cubicBezTo>
                        <a:pt x="4371" y="1956"/>
                        <a:pt x="4394" y="1647"/>
                        <a:pt x="4418" y="1337"/>
                      </a:cubicBezTo>
                      <a:close/>
                      <a:moveTo>
                        <a:pt x="4335" y="2504"/>
                      </a:moveTo>
                      <a:cubicBezTo>
                        <a:pt x="4692" y="2968"/>
                        <a:pt x="5097" y="3445"/>
                        <a:pt x="5549" y="3826"/>
                      </a:cubicBezTo>
                      <a:cubicBezTo>
                        <a:pt x="5514" y="4052"/>
                        <a:pt x="5478" y="4278"/>
                        <a:pt x="5442" y="4504"/>
                      </a:cubicBezTo>
                      <a:cubicBezTo>
                        <a:pt x="5121" y="4099"/>
                        <a:pt x="4704" y="3730"/>
                        <a:pt x="4275" y="3409"/>
                      </a:cubicBezTo>
                      <a:cubicBezTo>
                        <a:pt x="4299" y="3111"/>
                        <a:pt x="4311" y="2802"/>
                        <a:pt x="4335" y="2504"/>
                      </a:cubicBezTo>
                      <a:close/>
                      <a:moveTo>
                        <a:pt x="811" y="3361"/>
                      </a:moveTo>
                      <a:lnTo>
                        <a:pt x="811" y="3361"/>
                      </a:lnTo>
                      <a:cubicBezTo>
                        <a:pt x="1180" y="3504"/>
                        <a:pt x="1596" y="3635"/>
                        <a:pt x="2013" y="3730"/>
                      </a:cubicBezTo>
                      <a:cubicBezTo>
                        <a:pt x="2227" y="3968"/>
                        <a:pt x="2525" y="4183"/>
                        <a:pt x="2763" y="4397"/>
                      </a:cubicBezTo>
                      <a:cubicBezTo>
                        <a:pt x="2954" y="4576"/>
                        <a:pt x="3156" y="4778"/>
                        <a:pt x="3370" y="4945"/>
                      </a:cubicBezTo>
                      <a:cubicBezTo>
                        <a:pt x="2977" y="4885"/>
                        <a:pt x="2585" y="4826"/>
                        <a:pt x="2192" y="4766"/>
                      </a:cubicBezTo>
                      <a:cubicBezTo>
                        <a:pt x="2073" y="4469"/>
                        <a:pt x="1763" y="4195"/>
                        <a:pt x="1513" y="3968"/>
                      </a:cubicBezTo>
                      <a:cubicBezTo>
                        <a:pt x="1287" y="3766"/>
                        <a:pt x="1061" y="3540"/>
                        <a:pt x="811" y="3361"/>
                      </a:cubicBezTo>
                      <a:close/>
                      <a:moveTo>
                        <a:pt x="2442" y="3814"/>
                      </a:moveTo>
                      <a:lnTo>
                        <a:pt x="2442" y="3814"/>
                      </a:lnTo>
                      <a:cubicBezTo>
                        <a:pt x="2775" y="3873"/>
                        <a:pt x="3120" y="3921"/>
                        <a:pt x="3430" y="3933"/>
                      </a:cubicBezTo>
                      <a:cubicBezTo>
                        <a:pt x="3823" y="4326"/>
                        <a:pt x="4204" y="4730"/>
                        <a:pt x="4621" y="5111"/>
                      </a:cubicBezTo>
                      <a:cubicBezTo>
                        <a:pt x="4323" y="5076"/>
                        <a:pt x="4025" y="5040"/>
                        <a:pt x="3739" y="5004"/>
                      </a:cubicBezTo>
                      <a:cubicBezTo>
                        <a:pt x="3537" y="4766"/>
                        <a:pt x="3263" y="4552"/>
                        <a:pt x="3025" y="4349"/>
                      </a:cubicBezTo>
                      <a:cubicBezTo>
                        <a:pt x="2835" y="4183"/>
                        <a:pt x="2644" y="3992"/>
                        <a:pt x="2442" y="3814"/>
                      </a:cubicBezTo>
                      <a:close/>
                      <a:moveTo>
                        <a:pt x="4251" y="3576"/>
                      </a:moveTo>
                      <a:cubicBezTo>
                        <a:pt x="4680" y="3957"/>
                        <a:pt x="5037" y="4373"/>
                        <a:pt x="5406" y="4802"/>
                      </a:cubicBezTo>
                      <a:cubicBezTo>
                        <a:pt x="5383" y="4945"/>
                        <a:pt x="5359" y="5088"/>
                        <a:pt x="5347" y="5231"/>
                      </a:cubicBezTo>
                      <a:cubicBezTo>
                        <a:pt x="5240" y="5207"/>
                        <a:pt x="5133" y="5183"/>
                        <a:pt x="5025" y="5171"/>
                      </a:cubicBezTo>
                      <a:cubicBezTo>
                        <a:pt x="4621" y="4742"/>
                        <a:pt x="4168" y="4338"/>
                        <a:pt x="3728" y="3933"/>
                      </a:cubicBezTo>
                      <a:lnTo>
                        <a:pt x="3823" y="3933"/>
                      </a:lnTo>
                      <a:cubicBezTo>
                        <a:pt x="3859" y="3933"/>
                        <a:pt x="3894" y="3921"/>
                        <a:pt x="3930" y="3921"/>
                      </a:cubicBezTo>
                      <a:cubicBezTo>
                        <a:pt x="3951" y="3924"/>
                        <a:pt x="3971" y="3926"/>
                        <a:pt x="3992" y="3926"/>
                      </a:cubicBezTo>
                      <a:cubicBezTo>
                        <a:pt x="4115" y="3926"/>
                        <a:pt x="4229" y="3866"/>
                        <a:pt x="4240" y="3754"/>
                      </a:cubicBezTo>
                      <a:cubicBezTo>
                        <a:pt x="4251" y="3695"/>
                        <a:pt x="4251" y="3635"/>
                        <a:pt x="4251" y="3576"/>
                      </a:cubicBezTo>
                      <a:close/>
                      <a:moveTo>
                        <a:pt x="1053" y="1"/>
                      </a:moveTo>
                      <a:cubicBezTo>
                        <a:pt x="1008" y="1"/>
                        <a:pt x="971" y="20"/>
                        <a:pt x="942" y="39"/>
                      </a:cubicBezTo>
                      <a:cubicBezTo>
                        <a:pt x="921" y="33"/>
                        <a:pt x="898" y="30"/>
                        <a:pt x="876" y="30"/>
                      </a:cubicBezTo>
                      <a:cubicBezTo>
                        <a:pt x="808" y="30"/>
                        <a:pt x="739" y="57"/>
                        <a:pt x="703" y="111"/>
                      </a:cubicBezTo>
                      <a:cubicBezTo>
                        <a:pt x="203" y="897"/>
                        <a:pt x="1" y="2040"/>
                        <a:pt x="156" y="2956"/>
                      </a:cubicBezTo>
                      <a:cubicBezTo>
                        <a:pt x="180" y="3052"/>
                        <a:pt x="239" y="3111"/>
                        <a:pt x="310" y="3159"/>
                      </a:cubicBezTo>
                      <a:cubicBezTo>
                        <a:pt x="227" y="3195"/>
                        <a:pt x="180" y="3278"/>
                        <a:pt x="227" y="3349"/>
                      </a:cubicBezTo>
                      <a:cubicBezTo>
                        <a:pt x="394" y="3695"/>
                        <a:pt x="715" y="4004"/>
                        <a:pt x="1001" y="4302"/>
                      </a:cubicBezTo>
                      <a:cubicBezTo>
                        <a:pt x="1192" y="4492"/>
                        <a:pt x="1406" y="4719"/>
                        <a:pt x="1656" y="4885"/>
                      </a:cubicBezTo>
                      <a:cubicBezTo>
                        <a:pt x="1632" y="4957"/>
                        <a:pt x="1668" y="5052"/>
                        <a:pt x="1787" y="5088"/>
                      </a:cubicBezTo>
                      <a:cubicBezTo>
                        <a:pt x="2852" y="5408"/>
                        <a:pt x="4161" y="5696"/>
                        <a:pt x="5287" y="5696"/>
                      </a:cubicBezTo>
                      <a:cubicBezTo>
                        <a:pt x="5331" y="5696"/>
                        <a:pt x="5375" y="5696"/>
                        <a:pt x="5418" y="5695"/>
                      </a:cubicBezTo>
                      <a:cubicBezTo>
                        <a:pt x="5454" y="5695"/>
                        <a:pt x="5490" y="5683"/>
                        <a:pt x="5514" y="5671"/>
                      </a:cubicBezTo>
                      <a:cubicBezTo>
                        <a:pt x="5545" y="5681"/>
                        <a:pt x="5576" y="5687"/>
                        <a:pt x="5605" y="5687"/>
                      </a:cubicBezTo>
                      <a:cubicBezTo>
                        <a:pt x="5677" y="5687"/>
                        <a:pt x="5738" y="5655"/>
                        <a:pt x="5764" y="5588"/>
                      </a:cubicBezTo>
                      <a:cubicBezTo>
                        <a:pt x="5966" y="5028"/>
                        <a:pt x="6085" y="4469"/>
                        <a:pt x="6180" y="3897"/>
                      </a:cubicBezTo>
                      <a:cubicBezTo>
                        <a:pt x="6252" y="3445"/>
                        <a:pt x="6359" y="2956"/>
                        <a:pt x="6335" y="2492"/>
                      </a:cubicBezTo>
                      <a:cubicBezTo>
                        <a:pt x="6478" y="2433"/>
                        <a:pt x="6561" y="2278"/>
                        <a:pt x="6430" y="2147"/>
                      </a:cubicBezTo>
                      <a:cubicBezTo>
                        <a:pt x="5752" y="1492"/>
                        <a:pt x="5025" y="861"/>
                        <a:pt x="4287" y="254"/>
                      </a:cubicBezTo>
                      <a:cubicBezTo>
                        <a:pt x="4251" y="226"/>
                        <a:pt x="4209" y="215"/>
                        <a:pt x="4168" y="215"/>
                      </a:cubicBezTo>
                      <a:cubicBezTo>
                        <a:pt x="4102" y="215"/>
                        <a:pt x="4038" y="245"/>
                        <a:pt x="4001" y="289"/>
                      </a:cubicBezTo>
                      <a:cubicBezTo>
                        <a:pt x="3966" y="278"/>
                        <a:pt x="3918" y="266"/>
                        <a:pt x="3870" y="266"/>
                      </a:cubicBezTo>
                      <a:cubicBezTo>
                        <a:pt x="2942" y="206"/>
                        <a:pt x="2013" y="39"/>
                        <a:pt x="1084" y="4"/>
                      </a:cubicBezTo>
                      <a:cubicBezTo>
                        <a:pt x="1073" y="2"/>
                        <a:pt x="1063" y="1"/>
                        <a:pt x="1053"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6235327" y="2899221"/>
                  <a:ext cx="186676" cy="369486"/>
                </a:xfrm>
                <a:custGeom>
                  <a:rect b="b" l="l" r="r" t="t"/>
                  <a:pathLst>
                    <a:path extrusionOk="0" h="18253" w="9222">
                      <a:moveTo>
                        <a:pt x="6841" y="1715"/>
                      </a:moveTo>
                      <a:cubicBezTo>
                        <a:pt x="6948" y="1799"/>
                        <a:pt x="7055" y="1882"/>
                        <a:pt x="7162" y="1965"/>
                      </a:cubicBezTo>
                      <a:cubicBezTo>
                        <a:pt x="7579" y="2275"/>
                        <a:pt x="8020" y="2561"/>
                        <a:pt x="8472" y="2822"/>
                      </a:cubicBezTo>
                      <a:cubicBezTo>
                        <a:pt x="8424" y="3096"/>
                        <a:pt x="8377" y="3382"/>
                        <a:pt x="8329" y="3656"/>
                      </a:cubicBezTo>
                      <a:cubicBezTo>
                        <a:pt x="7853" y="3132"/>
                        <a:pt x="7305" y="2620"/>
                        <a:pt x="6805" y="2108"/>
                      </a:cubicBezTo>
                      <a:cubicBezTo>
                        <a:pt x="6817" y="1977"/>
                        <a:pt x="6829" y="1846"/>
                        <a:pt x="6841" y="1715"/>
                      </a:cubicBezTo>
                      <a:close/>
                      <a:moveTo>
                        <a:pt x="6781" y="2370"/>
                      </a:moveTo>
                      <a:cubicBezTo>
                        <a:pt x="7269" y="2930"/>
                        <a:pt x="7746" y="3525"/>
                        <a:pt x="8270" y="4061"/>
                      </a:cubicBezTo>
                      <a:cubicBezTo>
                        <a:pt x="8210" y="4430"/>
                        <a:pt x="8151" y="4811"/>
                        <a:pt x="8103" y="5180"/>
                      </a:cubicBezTo>
                      <a:cubicBezTo>
                        <a:pt x="7889" y="4942"/>
                        <a:pt x="7639" y="4704"/>
                        <a:pt x="7424" y="4466"/>
                      </a:cubicBezTo>
                      <a:cubicBezTo>
                        <a:pt x="7162" y="4168"/>
                        <a:pt x="6912" y="3870"/>
                        <a:pt x="6662" y="3573"/>
                      </a:cubicBezTo>
                      <a:cubicBezTo>
                        <a:pt x="6710" y="3168"/>
                        <a:pt x="6757" y="2763"/>
                        <a:pt x="6781" y="2370"/>
                      </a:cubicBezTo>
                      <a:close/>
                      <a:moveTo>
                        <a:pt x="6638" y="3739"/>
                      </a:moveTo>
                      <a:cubicBezTo>
                        <a:pt x="6865" y="4025"/>
                        <a:pt x="7103" y="4311"/>
                        <a:pt x="7341" y="4596"/>
                      </a:cubicBezTo>
                      <a:cubicBezTo>
                        <a:pt x="7567" y="4858"/>
                        <a:pt x="7793" y="5168"/>
                        <a:pt x="8067" y="5418"/>
                      </a:cubicBezTo>
                      <a:cubicBezTo>
                        <a:pt x="8020" y="5811"/>
                        <a:pt x="7960" y="6216"/>
                        <a:pt x="7900" y="6609"/>
                      </a:cubicBezTo>
                      <a:cubicBezTo>
                        <a:pt x="7639" y="6335"/>
                        <a:pt x="7341" y="6085"/>
                        <a:pt x="7079" y="5811"/>
                      </a:cubicBezTo>
                      <a:cubicBezTo>
                        <a:pt x="6865" y="5585"/>
                        <a:pt x="6662" y="5347"/>
                        <a:pt x="6448" y="5120"/>
                      </a:cubicBezTo>
                      <a:cubicBezTo>
                        <a:pt x="6519" y="4656"/>
                        <a:pt x="6579" y="4204"/>
                        <a:pt x="6638" y="3739"/>
                      </a:cubicBezTo>
                      <a:close/>
                      <a:moveTo>
                        <a:pt x="6412" y="5347"/>
                      </a:moveTo>
                      <a:cubicBezTo>
                        <a:pt x="6591" y="5561"/>
                        <a:pt x="6769" y="5763"/>
                        <a:pt x="6960" y="5966"/>
                      </a:cubicBezTo>
                      <a:cubicBezTo>
                        <a:pt x="7234" y="6275"/>
                        <a:pt x="7531" y="6621"/>
                        <a:pt x="7865" y="6894"/>
                      </a:cubicBezTo>
                      <a:cubicBezTo>
                        <a:pt x="7805" y="7323"/>
                        <a:pt x="7746" y="7764"/>
                        <a:pt x="7674" y="8192"/>
                      </a:cubicBezTo>
                      <a:cubicBezTo>
                        <a:pt x="7246" y="7680"/>
                        <a:pt x="6722" y="7192"/>
                        <a:pt x="6198" y="6716"/>
                      </a:cubicBezTo>
                      <a:cubicBezTo>
                        <a:pt x="6269" y="6263"/>
                        <a:pt x="6353" y="5799"/>
                        <a:pt x="6412" y="5347"/>
                      </a:cubicBezTo>
                      <a:close/>
                      <a:moveTo>
                        <a:pt x="6162" y="6930"/>
                      </a:moveTo>
                      <a:cubicBezTo>
                        <a:pt x="6627" y="7454"/>
                        <a:pt x="7103" y="7990"/>
                        <a:pt x="7639" y="8442"/>
                      </a:cubicBezTo>
                      <a:cubicBezTo>
                        <a:pt x="7579" y="8811"/>
                        <a:pt x="7519" y="9168"/>
                        <a:pt x="7448" y="9538"/>
                      </a:cubicBezTo>
                      <a:cubicBezTo>
                        <a:pt x="7210" y="9276"/>
                        <a:pt x="6948" y="9026"/>
                        <a:pt x="6710" y="8764"/>
                      </a:cubicBezTo>
                      <a:cubicBezTo>
                        <a:pt x="6472" y="8490"/>
                        <a:pt x="6234" y="8204"/>
                        <a:pt x="6019" y="7906"/>
                      </a:cubicBezTo>
                      <a:cubicBezTo>
                        <a:pt x="6067" y="7585"/>
                        <a:pt x="6115" y="7263"/>
                        <a:pt x="6162" y="6930"/>
                      </a:cubicBezTo>
                      <a:close/>
                      <a:moveTo>
                        <a:pt x="5972" y="8156"/>
                      </a:moveTo>
                      <a:cubicBezTo>
                        <a:pt x="6388" y="8728"/>
                        <a:pt x="6841" y="9335"/>
                        <a:pt x="7400" y="9788"/>
                      </a:cubicBezTo>
                      <a:cubicBezTo>
                        <a:pt x="7365" y="9942"/>
                        <a:pt x="7341" y="10085"/>
                        <a:pt x="7305" y="10240"/>
                      </a:cubicBezTo>
                      <a:cubicBezTo>
                        <a:pt x="7246" y="10514"/>
                        <a:pt x="7186" y="10788"/>
                        <a:pt x="7127" y="11062"/>
                      </a:cubicBezTo>
                      <a:cubicBezTo>
                        <a:pt x="6722" y="10550"/>
                        <a:pt x="6246" y="10061"/>
                        <a:pt x="5781" y="9585"/>
                      </a:cubicBezTo>
                      <a:cubicBezTo>
                        <a:pt x="5817" y="9335"/>
                        <a:pt x="5841" y="9085"/>
                        <a:pt x="5876" y="8847"/>
                      </a:cubicBezTo>
                      <a:cubicBezTo>
                        <a:pt x="5912" y="8621"/>
                        <a:pt x="5948" y="8383"/>
                        <a:pt x="5972" y="8156"/>
                      </a:cubicBezTo>
                      <a:close/>
                      <a:moveTo>
                        <a:pt x="5757" y="9776"/>
                      </a:moveTo>
                      <a:cubicBezTo>
                        <a:pt x="6174" y="10276"/>
                        <a:pt x="6603" y="10788"/>
                        <a:pt x="7079" y="11240"/>
                      </a:cubicBezTo>
                      <a:cubicBezTo>
                        <a:pt x="6996" y="11633"/>
                        <a:pt x="6900" y="12026"/>
                        <a:pt x="6817" y="12431"/>
                      </a:cubicBezTo>
                      <a:cubicBezTo>
                        <a:pt x="6531" y="11919"/>
                        <a:pt x="6067" y="11431"/>
                        <a:pt x="5614" y="11002"/>
                      </a:cubicBezTo>
                      <a:cubicBezTo>
                        <a:pt x="5662" y="10585"/>
                        <a:pt x="5710" y="10181"/>
                        <a:pt x="5757" y="9776"/>
                      </a:cubicBezTo>
                      <a:close/>
                      <a:moveTo>
                        <a:pt x="5591" y="11193"/>
                      </a:moveTo>
                      <a:cubicBezTo>
                        <a:pt x="5757" y="11371"/>
                        <a:pt x="5912" y="11550"/>
                        <a:pt x="6067" y="11740"/>
                      </a:cubicBezTo>
                      <a:cubicBezTo>
                        <a:pt x="6317" y="12038"/>
                        <a:pt x="6507" y="12371"/>
                        <a:pt x="6757" y="12681"/>
                      </a:cubicBezTo>
                      <a:cubicBezTo>
                        <a:pt x="6662" y="13098"/>
                        <a:pt x="6567" y="13514"/>
                        <a:pt x="6472" y="13931"/>
                      </a:cubicBezTo>
                      <a:cubicBezTo>
                        <a:pt x="6126" y="13419"/>
                        <a:pt x="5769" y="12919"/>
                        <a:pt x="5448" y="12407"/>
                      </a:cubicBezTo>
                      <a:cubicBezTo>
                        <a:pt x="5495" y="12002"/>
                        <a:pt x="5543" y="11597"/>
                        <a:pt x="5591" y="11193"/>
                      </a:cubicBezTo>
                      <a:close/>
                      <a:moveTo>
                        <a:pt x="5424" y="12586"/>
                      </a:moveTo>
                      <a:cubicBezTo>
                        <a:pt x="5722" y="13109"/>
                        <a:pt x="6043" y="13633"/>
                        <a:pt x="6436" y="14121"/>
                      </a:cubicBezTo>
                      <a:cubicBezTo>
                        <a:pt x="6365" y="14431"/>
                        <a:pt x="6293" y="14741"/>
                        <a:pt x="6234" y="15050"/>
                      </a:cubicBezTo>
                      <a:cubicBezTo>
                        <a:pt x="5912" y="14610"/>
                        <a:pt x="5567" y="14181"/>
                        <a:pt x="5257" y="13729"/>
                      </a:cubicBezTo>
                      <a:cubicBezTo>
                        <a:pt x="5317" y="13348"/>
                        <a:pt x="5364" y="12967"/>
                        <a:pt x="5424" y="12586"/>
                      </a:cubicBezTo>
                      <a:close/>
                      <a:moveTo>
                        <a:pt x="5198" y="14026"/>
                      </a:moveTo>
                      <a:cubicBezTo>
                        <a:pt x="5484" y="14502"/>
                        <a:pt x="5793" y="14967"/>
                        <a:pt x="6162" y="15384"/>
                      </a:cubicBezTo>
                      <a:cubicBezTo>
                        <a:pt x="6115" y="15622"/>
                        <a:pt x="6067" y="15860"/>
                        <a:pt x="6019" y="16110"/>
                      </a:cubicBezTo>
                      <a:cubicBezTo>
                        <a:pt x="5853" y="15931"/>
                        <a:pt x="5662" y="15753"/>
                        <a:pt x="5507" y="15574"/>
                      </a:cubicBezTo>
                      <a:cubicBezTo>
                        <a:pt x="5341" y="15384"/>
                        <a:pt x="5174" y="15181"/>
                        <a:pt x="5019" y="14979"/>
                      </a:cubicBezTo>
                      <a:cubicBezTo>
                        <a:pt x="5079" y="14669"/>
                        <a:pt x="5150" y="14348"/>
                        <a:pt x="5198" y="14026"/>
                      </a:cubicBezTo>
                      <a:close/>
                      <a:moveTo>
                        <a:pt x="1078" y="560"/>
                      </a:moveTo>
                      <a:lnTo>
                        <a:pt x="1078" y="560"/>
                      </a:lnTo>
                      <a:cubicBezTo>
                        <a:pt x="2019" y="787"/>
                        <a:pt x="2995" y="894"/>
                        <a:pt x="3948" y="1037"/>
                      </a:cubicBezTo>
                      <a:cubicBezTo>
                        <a:pt x="4577" y="1122"/>
                        <a:pt x="5207" y="1254"/>
                        <a:pt x="5830" y="1254"/>
                      </a:cubicBezTo>
                      <a:cubicBezTo>
                        <a:pt x="5985" y="1254"/>
                        <a:pt x="6139" y="1246"/>
                        <a:pt x="6293" y="1227"/>
                      </a:cubicBezTo>
                      <a:cubicBezTo>
                        <a:pt x="6293" y="1227"/>
                        <a:pt x="6293" y="1239"/>
                        <a:pt x="6305" y="1239"/>
                      </a:cubicBezTo>
                      <a:cubicBezTo>
                        <a:pt x="5912" y="2822"/>
                        <a:pt x="5698" y="4477"/>
                        <a:pt x="5507" y="6120"/>
                      </a:cubicBezTo>
                      <a:cubicBezTo>
                        <a:pt x="5472" y="6132"/>
                        <a:pt x="5460" y="6156"/>
                        <a:pt x="5484" y="6192"/>
                      </a:cubicBezTo>
                      <a:lnTo>
                        <a:pt x="5495" y="6192"/>
                      </a:lnTo>
                      <a:cubicBezTo>
                        <a:pt x="5376" y="7144"/>
                        <a:pt x="5269" y="8085"/>
                        <a:pt x="5138" y="9014"/>
                      </a:cubicBezTo>
                      <a:cubicBezTo>
                        <a:pt x="4817" y="11252"/>
                        <a:pt x="4305" y="13562"/>
                        <a:pt x="4293" y="15860"/>
                      </a:cubicBezTo>
                      <a:cubicBezTo>
                        <a:pt x="4280" y="15855"/>
                        <a:pt x="4268" y="15854"/>
                        <a:pt x="4256" y="15854"/>
                      </a:cubicBezTo>
                      <a:cubicBezTo>
                        <a:pt x="4203" y="15854"/>
                        <a:pt x="4170" y="15894"/>
                        <a:pt x="4210" y="15943"/>
                      </a:cubicBezTo>
                      <a:cubicBezTo>
                        <a:pt x="4233" y="15967"/>
                        <a:pt x="4257" y="16003"/>
                        <a:pt x="4281" y="16038"/>
                      </a:cubicBezTo>
                      <a:cubicBezTo>
                        <a:pt x="4281" y="16086"/>
                        <a:pt x="4281" y="16146"/>
                        <a:pt x="4281" y="16193"/>
                      </a:cubicBezTo>
                      <a:cubicBezTo>
                        <a:pt x="3745" y="16003"/>
                        <a:pt x="3102" y="16003"/>
                        <a:pt x="2519" y="15919"/>
                      </a:cubicBezTo>
                      <a:cubicBezTo>
                        <a:pt x="1864" y="15812"/>
                        <a:pt x="1221" y="15693"/>
                        <a:pt x="554" y="15622"/>
                      </a:cubicBezTo>
                      <a:cubicBezTo>
                        <a:pt x="971" y="13074"/>
                        <a:pt x="923" y="10431"/>
                        <a:pt x="995" y="7823"/>
                      </a:cubicBezTo>
                      <a:cubicBezTo>
                        <a:pt x="1054" y="5406"/>
                        <a:pt x="1114" y="2977"/>
                        <a:pt x="1078" y="560"/>
                      </a:cubicBezTo>
                      <a:close/>
                      <a:moveTo>
                        <a:pt x="4972" y="15205"/>
                      </a:moveTo>
                      <a:cubicBezTo>
                        <a:pt x="5257" y="15610"/>
                        <a:pt x="5591" y="16038"/>
                        <a:pt x="5972" y="16372"/>
                      </a:cubicBezTo>
                      <a:cubicBezTo>
                        <a:pt x="5912" y="16729"/>
                        <a:pt x="5853" y="17098"/>
                        <a:pt x="5793" y="17455"/>
                      </a:cubicBezTo>
                      <a:cubicBezTo>
                        <a:pt x="5638" y="17265"/>
                        <a:pt x="5460" y="17086"/>
                        <a:pt x="5305" y="16908"/>
                      </a:cubicBezTo>
                      <a:cubicBezTo>
                        <a:pt x="5103" y="16681"/>
                        <a:pt x="4900" y="16467"/>
                        <a:pt x="4698" y="16253"/>
                      </a:cubicBezTo>
                      <a:cubicBezTo>
                        <a:pt x="4793" y="15907"/>
                        <a:pt x="4888" y="15550"/>
                        <a:pt x="4972" y="15205"/>
                      </a:cubicBezTo>
                      <a:close/>
                      <a:moveTo>
                        <a:pt x="459" y="15919"/>
                      </a:moveTo>
                      <a:lnTo>
                        <a:pt x="459" y="15919"/>
                      </a:lnTo>
                      <a:cubicBezTo>
                        <a:pt x="781" y="16038"/>
                        <a:pt x="1090" y="16134"/>
                        <a:pt x="1412" y="16217"/>
                      </a:cubicBezTo>
                      <a:cubicBezTo>
                        <a:pt x="1578" y="16455"/>
                        <a:pt x="1769" y="16681"/>
                        <a:pt x="1983" y="16896"/>
                      </a:cubicBezTo>
                      <a:cubicBezTo>
                        <a:pt x="2185" y="17098"/>
                        <a:pt x="2412" y="17348"/>
                        <a:pt x="2674" y="17491"/>
                      </a:cubicBezTo>
                      <a:cubicBezTo>
                        <a:pt x="2364" y="17479"/>
                        <a:pt x="2043" y="17455"/>
                        <a:pt x="1745" y="17431"/>
                      </a:cubicBezTo>
                      <a:cubicBezTo>
                        <a:pt x="1638" y="17169"/>
                        <a:pt x="1340" y="16908"/>
                        <a:pt x="1162" y="16693"/>
                      </a:cubicBezTo>
                      <a:cubicBezTo>
                        <a:pt x="935" y="16431"/>
                        <a:pt x="697" y="16169"/>
                        <a:pt x="459" y="15919"/>
                      </a:cubicBezTo>
                      <a:close/>
                      <a:moveTo>
                        <a:pt x="1709" y="16277"/>
                      </a:moveTo>
                      <a:lnTo>
                        <a:pt x="1709" y="16277"/>
                      </a:lnTo>
                      <a:cubicBezTo>
                        <a:pt x="1912" y="16324"/>
                        <a:pt x="2114" y="16360"/>
                        <a:pt x="2328" y="16396"/>
                      </a:cubicBezTo>
                      <a:cubicBezTo>
                        <a:pt x="2566" y="16634"/>
                        <a:pt x="2805" y="16872"/>
                        <a:pt x="3031" y="17110"/>
                      </a:cubicBezTo>
                      <a:cubicBezTo>
                        <a:pt x="3162" y="17253"/>
                        <a:pt x="3293" y="17408"/>
                        <a:pt x="3412" y="17550"/>
                      </a:cubicBezTo>
                      <a:cubicBezTo>
                        <a:pt x="3257" y="17539"/>
                        <a:pt x="3114" y="17527"/>
                        <a:pt x="2959" y="17515"/>
                      </a:cubicBezTo>
                      <a:cubicBezTo>
                        <a:pt x="2959" y="17491"/>
                        <a:pt x="2959" y="17479"/>
                        <a:pt x="2936" y="17455"/>
                      </a:cubicBezTo>
                      <a:cubicBezTo>
                        <a:pt x="2733" y="17193"/>
                        <a:pt x="2388" y="16991"/>
                        <a:pt x="2138" y="16753"/>
                      </a:cubicBezTo>
                      <a:cubicBezTo>
                        <a:pt x="1983" y="16598"/>
                        <a:pt x="1840" y="16443"/>
                        <a:pt x="1709" y="16277"/>
                      </a:cubicBezTo>
                      <a:close/>
                      <a:moveTo>
                        <a:pt x="2566" y="16431"/>
                      </a:moveTo>
                      <a:lnTo>
                        <a:pt x="2566" y="16431"/>
                      </a:lnTo>
                      <a:cubicBezTo>
                        <a:pt x="2936" y="16491"/>
                        <a:pt x="3317" y="16562"/>
                        <a:pt x="3698" y="16574"/>
                      </a:cubicBezTo>
                      <a:cubicBezTo>
                        <a:pt x="3900" y="16812"/>
                        <a:pt x="4114" y="17050"/>
                        <a:pt x="4329" y="17277"/>
                      </a:cubicBezTo>
                      <a:cubicBezTo>
                        <a:pt x="4436" y="17408"/>
                        <a:pt x="4555" y="17539"/>
                        <a:pt x="4674" y="17670"/>
                      </a:cubicBezTo>
                      <a:cubicBezTo>
                        <a:pt x="4376" y="17634"/>
                        <a:pt x="4079" y="17598"/>
                        <a:pt x="3769" y="17574"/>
                      </a:cubicBezTo>
                      <a:cubicBezTo>
                        <a:pt x="3567" y="17348"/>
                        <a:pt x="3328" y="17134"/>
                        <a:pt x="3102" y="16919"/>
                      </a:cubicBezTo>
                      <a:cubicBezTo>
                        <a:pt x="2936" y="16753"/>
                        <a:pt x="2745" y="16598"/>
                        <a:pt x="2566" y="16431"/>
                      </a:cubicBezTo>
                      <a:close/>
                      <a:moveTo>
                        <a:pt x="4626" y="16431"/>
                      </a:moveTo>
                      <a:cubicBezTo>
                        <a:pt x="4793" y="16622"/>
                        <a:pt x="4960" y="16812"/>
                        <a:pt x="5126" y="17003"/>
                      </a:cubicBezTo>
                      <a:cubicBezTo>
                        <a:pt x="5329" y="17253"/>
                        <a:pt x="5519" y="17539"/>
                        <a:pt x="5745" y="17777"/>
                      </a:cubicBezTo>
                      <a:cubicBezTo>
                        <a:pt x="5734" y="17836"/>
                        <a:pt x="5722" y="17908"/>
                        <a:pt x="5722" y="17967"/>
                      </a:cubicBezTo>
                      <a:cubicBezTo>
                        <a:pt x="5698" y="17908"/>
                        <a:pt x="5638" y="17860"/>
                        <a:pt x="5543" y="17836"/>
                      </a:cubicBezTo>
                      <a:cubicBezTo>
                        <a:pt x="5400" y="17801"/>
                        <a:pt x="5257" y="17765"/>
                        <a:pt x="5114" y="17741"/>
                      </a:cubicBezTo>
                      <a:cubicBezTo>
                        <a:pt x="4924" y="17527"/>
                        <a:pt x="4698" y="17312"/>
                        <a:pt x="4495" y="17110"/>
                      </a:cubicBezTo>
                      <a:cubicBezTo>
                        <a:pt x="4317" y="16931"/>
                        <a:pt x="4150" y="16753"/>
                        <a:pt x="3971" y="16574"/>
                      </a:cubicBezTo>
                      <a:cubicBezTo>
                        <a:pt x="4090" y="16574"/>
                        <a:pt x="4210" y="16562"/>
                        <a:pt x="4317" y="16538"/>
                      </a:cubicBezTo>
                      <a:cubicBezTo>
                        <a:pt x="4352" y="16527"/>
                        <a:pt x="4376" y="16515"/>
                        <a:pt x="4400" y="16491"/>
                      </a:cubicBezTo>
                      <a:cubicBezTo>
                        <a:pt x="4412" y="16493"/>
                        <a:pt x="4426" y="16494"/>
                        <a:pt x="4439" y="16494"/>
                      </a:cubicBezTo>
                      <a:cubicBezTo>
                        <a:pt x="4506" y="16494"/>
                        <a:pt x="4587" y="16471"/>
                        <a:pt x="4626" y="16431"/>
                      </a:cubicBezTo>
                      <a:close/>
                      <a:moveTo>
                        <a:pt x="864" y="1"/>
                      </a:moveTo>
                      <a:cubicBezTo>
                        <a:pt x="709" y="1"/>
                        <a:pt x="626" y="60"/>
                        <a:pt x="602" y="155"/>
                      </a:cubicBezTo>
                      <a:cubicBezTo>
                        <a:pt x="495" y="179"/>
                        <a:pt x="411" y="239"/>
                        <a:pt x="411" y="358"/>
                      </a:cubicBezTo>
                      <a:cubicBezTo>
                        <a:pt x="376" y="3001"/>
                        <a:pt x="388" y="5656"/>
                        <a:pt x="328" y="8299"/>
                      </a:cubicBezTo>
                      <a:cubicBezTo>
                        <a:pt x="269" y="10764"/>
                        <a:pt x="42" y="13229"/>
                        <a:pt x="221" y="15693"/>
                      </a:cubicBezTo>
                      <a:cubicBezTo>
                        <a:pt x="207" y="15690"/>
                        <a:pt x="193" y="15689"/>
                        <a:pt x="179" y="15689"/>
                      </a:cubicBezTo>
                      <a:cubicBezTo>
                        <a:pt x="86" y="15689"/>
                        <a:pt x="1" y="15755"/>
                        <a:pt x="42" y="15848"/>
                      </a:cubicBezTo>
                      <a:cubicBezTo>
                        <a:pt x="245" y="16205"/>
                        <a:pt x="447" y="16562"/>
                        <a:pt x="685" y="16896"/>
                      </a:cubicBezTo>
                      <a:cubicBezTo>
                        <a:pt x="840" y="17110"/>
                        <a:pt x="1019" y="17408"/>
                        <a:pt x="1257" y="17610"/>
                      </a:cubicBezTo>
                      <a:cubicBezTo>
                        <a:pt x="1281" y="17658"/>
                        <a:pt x="1328" y="17705"/>
                        <a:pt x="1400" y="17717"/>
                      </a:cubicBezTo>
                      <a:cubicBezTo>
                        <a:pt x="1435" y="17729"/>
                        <a:pt x="1459" y="17729"/>
                        <a:pt x="1483" y="17741"/>
                      </a:cubicBezTo>
                      <a:cubicBezTo>
                        <a:pt x="1495" y="17741"/>
                        <a:pt x="1495" y="17753"/>
                        <a:pt x="1507" y="17753"/>
                      </a:cubicBezTo>
                      <a:cubicBezTo>
                        <a:pt x="1519" y="17759"/>
                        <a:pt x="1528" y="17759"/>
                        <a:pt x="1537" y="17759"/>
                      </a:cubicBezTo>
                      <a:cubicBezTo>
                        <a:pt x="1546" y="17759"/>
                        <a:pt x="1554" y="17759"/>
                        <a:pt x="1566" y="17765"/>
                      </a:cubicBezTo>
                      <a:cubicBezTo>
                        <a:pt x="2564" y="18005"/>
                        <a:pt x="3724" y="18252"/>
                        <a:pt x="4791" y="18252"/>
                      </a:cubicBezTo>
                      <a:cubicBezTo>
                        <a:pt x="5048" y="18252"/>
                        <a:pt x="5300" y="18238"/>
                        <a:pt x="5543" y="18205"/>
                      </a:cubicBezTo>
                      <a:cubicBezTo>
                        <a:pt x="5638" y="18193"/>
                        <a:pt x="5698" y="18134"/>
                        <a:pt x="5722" y="18074"/>
                      </a:cubicBezTo>
                      <a:cubicBezTo>
                        <a:pt x="5749" y="18130"/>
                        <a:pt x="5825" y="18169"/>
                        <a:pt x="5893" y="18169"/>
                      </a:cubicBezTo>
                      <a:cubicBezTo>
                        <a:pt x="5942" y="18169"/>
                        <a:pt x="5987" y="18148"/>
                        <a:pt x="6007" y="18098"/>
                      </a:cubicBezTo>
                      <a:cubicBezTo>
                        <a:pt x="6019" y="18062"/>
                        <a:pt x="6031" y="18039"/>
                        <a:pt x="6043" y="18003"/>
                      </a:cubicBezTo>
                      <a:cubicBezTo>
                        <a:pt x="6091" y="17991"/>
                        <a:pt x="6126" y="17955"/>
                        <a:pt x="6103" y="17908"/>
                      </a:cubicBezTo>
                      <a:cubicBezTo>
                        <a:pt x="6091" y="17896"/>
                        <a:pt x="6091" y="17884"/>
                        <a:pt x="6079" y="17872"/>
                      </a:cubicBezTo>
                      <a:cubicBezTo>
                        <a:pt x="6924" y="15538"/>
                        <a:pt x="7389" y="13062"/>
                        <a:pt x="7781" y="10621"/>
                      </a:cubicBezTo>
                      <a:cubicBezTo>
                        <a:pt x="8103" y="8609"/>
                        <a:pt x="8555" y="6585"/>
                        <a:pt x="8829" y="4561"/>
                      </a:cubicBezTo>
                      <a:cubicBezTo>
                        <a:pt x="8924" y="4561"/>
                        <a:pt x="8996" y="4466"/>
                        <a:pt x="8936" y="4382"/>
                      </a:cubicBezTo>
                      <a:cubicBezTo>
                        <a:pt x="8913" y="4346"/>
                        <a:pt x="8889" y="4323"/>
                        <a:pt x="8865" y="4287"/>
                      </a:cubicBezTo>
                      <a:cubicBezTo>
                        <a:pt x="8924" y="3846"/>
                        <a:pt x="8972" y="3406"/>
                        <a:pt x="9008" y="2965"/>
                      </a:cubicBezTo>
                      <a:cubicBezTo>
                        <a:pt x="9163" y="2894"/>
                        <a:pt x="9222" y="2692"/>
                        <a:pt x="9032" y="2561"/>
                      </a:cubicBezTo>
                      <a:cubicBezTo>
                        <a:pt x="9032" y="2537"/>
                        <a:pt x="9043" y="2513"/>
                        <a:pt x="9043" y="2489"/>
                      </a:cubicBezTo>
                      <a:cubicBezTo>
                        <a:pt x="9052" y="2339"/>
                        <a:pt x="8907" y="2247"/>
                        <a:pt x="8771" y="2247"/>
                      </a:cubicBezTo>
                      <a:cubicBezTo>
                        <a:pt x="8714" y="2247"/>
                        <a:pt x="8657" y="2263"/>
                        <a:pt x="8615" y="2299"/>
                      </a:cubicBezTo>
                      <a:cubicBezTo>
                        <a:pt x="8246" y="2084"/>
                        <a:pt x="7877" y="1846"/>
                        <a:pt x="7531" y="1596"/>
                      </a:cubicBezTo>
                      <a:cubicBezTo>
                        <a:pt x="7186" y="1346"/>
                        <a:pt x="6853" y="1001"/>
                        <a:pt x="6448" y="822"/>
                      </a:cubicBezTo>
                      <a:cubicBezTo>
                        <a:pt x="6436" y="810"/>
                        <a:pt x="6424" y="798"/>
                        <a:pt x="6412" y="798"/>
                      </a:cubicBezTo>
                      <a:cubicBezTo>
                        <a:pt x="5591" y="417"/>
                        <a:pt x="4555" y="394"/>
                        <a:pt x="3662" y="275"/>
                      </a:cubicBezTo>
                      <a:cubicBezTo>
                        <a:pt x="2721" y="155"/>
                        <a:pt x="1793" y="13"/>
                        <a:pt x="864"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2"/>
              <p:cNvSpPr/>
              <p:nvPr/>
            </p:nvSpPr>
            <p:spPr>
              <a:xfrm>
                <a:off x="5254157" y="2578562"/>
                <a:ext cx="201575" cy="142163"/>
              </a:xfrm>
              <a:custGeom>
                <a:rect b="b" l="l" r="r" t="t"/>
                <a:pathLst>
                  <a:path extrusionOk="0" h="7023" w="9958">
                    <a:moveTo>
                      <a:pt x="993" y="0"/>
                    </a:moveTo>
                    <a:cubicBezTo>
                      <a:pt x="476" y="0"/>
                      <a:pt x="1" y="660"/>
                      <a:pt x="495" y="1066"/>
                    </a:cubicBezTo>
                    <a:cubicBezTo>
                      <a:pt x="1841" y="2185"/>
                      <a:pt x="3246" y="3197"/>
                      <a:pt x="4663" y="4221"/>
                    </a:cubicBezTo>
                    <a:cubicBezTo>
                      <a:pt x="5984" y="5174"/>
                      <a:pt x="7413" y="6626"/>
                      <a:pt x="9020" y="7007"/>
                    </a:cubicBezTo>
                    <a:cubicBezTo>
                      <a:pt x="9065" y="7018"/>
                      <a:pt x="9110" y="7023"/>
                      <a:pt x="9155" y="7023"/>
                    </a:cubicBezTo>
                    <a:cubicBezTo>
                      <a:pt x="9574" y="7023"/>
                      <a:pt x="9957" y="6593"/>
                      <a:pt x="9699" y="6174"/>
                    </a:cubicBezTo>
                    <a:cubicBezTo>
                      <a:pt x="8877" y="4888"/>
                      <a:pt x="7234" y="4102"/>
                      <a:pt x="5996" y="3233"/>
                    </a:cubicBezTo>
                    <a:cubicBezTo>
                      <a:pt x="4460" y="2150"/>
                      <a:pt x="2924" y="1054"/>
                      <a:pt x="1305" y="90"/>
                    </a:cubicBezTo>
                    <a:cubicBezTo>
                      <a:pt x="1204" y="27"/>
                      <a:pt x="1098" y="0"/>
                      <a:pt x="993"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2"/>
            <p:cNvSpPr txBox="1"/>
            <p:nvPr/>
          </p:nvSpPr>
          <p:spPr>
            <a:xfrm>
              <a:off x="5696754" y="3383300"/>
              <a:ext cx="1417500" cy="33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CBD24"/>
                  </a:solidFill>
                  <a:latin typeface="Fira Sans Extra Condensed Medium"/>
                  <a:ea typeface="Fira Sans Extra Condensed Medium"/>
                  <a:cs typeface="Fira Sans Extra Condensed Medium"/>
                  <a:sym typeface="Fira Sans Extra Condensed Medium"/>
                </a:rPr>
                <a:t>Augmentation</a:t>
              </a:r>
              <a:endParaRPr>
                <a:solidFill>
                  <a:srgbClr val="FCBD24"/>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3"/>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Computer Vision Applications</a:t>
            </a:r>
            <a:endParaRPr sz="2400">
              <a:solidFill>
                <a:srgbClr val="FFFFFF"/>
              </a:solidFill>
            </a:endParaRPr>
          </a:p>
        </p:txBody>
      </p:sp>
      <p:pic>
        <p:nvPicPr>
          <p:cNvPr id="401" name="Google Shape;401;p33"/>
          <p:cNvPicPr preferRelativeResize="0"/>
          <p:nvPr/>
        </p:nvPicPr>
        <p:blipFill>
          <a:blip r:embed="rId3">
            <a:alphaModFix/>
          </a:blip>
          <a:stretch>
            <a:fillRect/>
          </a:stretch>
        </p:blipFill>
        <p:spPr>
          <a:xfrm>
            <a:off x="1776188" y="761950"/>
            <a:ext cx="5591632" cy="4201248"/>
          </a:xfrm>
          <a:prstGeom prst="rect">
            <a:avLst/>
          </a:prstGeom>
          <a:noFill/>
          <a:ln cap="flat" cmpd="sng" w="9525">
            <a:solidFill>
              <a:srgbClr val="FFFFFF"/>
            </a:solidFill>
            <a:prstDash val="solid"/>
            <a:round/>
            <a:headEnd len="sm" w="sm" type="none"/>
            <a:tailEnd len="sm" w="sm" type="none"/>
          </a:ln>
        </p:spPr>
      </p:pic>
      <p:sp>
        <p:nvSpPr>
          <p:cNvPr id="402" name="Google Shape;402;p33"/>
          <p:cNvSpPr txBox="1"/>
          <p:nvPr/>
        </p:nvSpPr>
        <p:spPr>
          <a:xfrm>
            <a:off x="5386925" y="4839450"/>
            <a:ext cx="41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FFFFFF"/>
                </a:solidFill>
                <a:latin typeface="IrisUPC"/>
                <a:ea typeface="IrisUPC"/>
                <a:cs typeface="IrisUPC"/>
                <a:sym typeface="IrisUPC"/>
                <a:hlinkClick r:id="rId4">
                  <a:extLst>
                    <a:ext uri="{A12FA001-AC4F-418D-AE19-62706E023703}">
                      <ahyp:hlinkClr val="tx"/>
                    </a:ext>
                  </a:extLst>
                </a:hlinkClick>
              </a:rPr>
              <a:t>Photo Tourism: Exploring Photo Collections in 3D</a:t>
            </a:r>
            <a:endParaRPr>
              <a:solidFill>
                <a:srgbClr val="FFFFFF"/>
              </a:solidFill>
              <a:latin typeface="IrisUPC"/>
              <a:ea typeface="IrisUPC"/>
              <a:cs typeface="IrisUPC"/>
              <a:sym typeface="IrisUP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6"/>
          <p:cNvPicPr preferRelativeResize="0"/>
          <p:nvPr/>
        </p:nvPicPr>
        <p:blipFill>
          <a:blip r:embed="rId3">
            <a:alphaModFix amt="7000"/>
          </a:blip>
          <a:stretch>
            <a:fillRect/>
          </a:stretch>
        </p:blipFill>
        <p:spPr>
          <a:xfrm>
            <a:off x="-651" y="568294"/>
            <a:ext cx="9144000" cy="4571981"/>
          </a:xfrm>
          <a:prstGeom prst="rect">
            <a:avLst/>
          </a:prstGeom>
          <a:noFill/>
          <a:ln>
            <a:noFill/>
          </a:ln>
        </p:spPr>
      </p:pic>
      <p:pic>
        <p:nvPicPr>
          <p:cNvPr id="101" name="Google Shape;101;p16"/>
          <p:cNvPicPr preferRelativeResize="0"/>
          <p:nvPr/>
        </p:nvPicPr>
        <p:blipFill rotWithShape="1">
          <a:blip r:embed="rId4">
            <a:alphaModFix amt="32000"/>
          </a:blip>
          <a:srcRect b="9029" l="0" r="0" t="-9030"/>
          <a:stretch/>
        </p:blipFill>
        <p:spPr>
          <a:xfrm>
            <a:off x="0" y="-451300"/>
            <a:ext cx="9144000" cy="5594800"/>
          </a:xfrm>
          <a:prstGeom prst="rect">
            <a:avLst/>
          </a:prstGeom>
          <a:noFill/>
          <a:ln>
            <a:noFill/>
          </a:ln>
        </p:spPr>
      </p:pic>
      <p:sp>
        <p:nvSpPr>
          <p:cNvPr id="102" name="Google Shape;102;p16"/>
          <p:cNvSpPr/>
          <p:nvPr/>
        </p:nvSpPr>
        <p:spPr>
          <a:xfrm flipH="1">
            <a:off x="-525" y="-134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6"/>
          <p:cNvPicPr preferRelativeResize="0"/>
          <p:nvPr/>
        </p:nvPicPr>
        <p:blipFill rotWithShape="1">
          <a:blip r:embed="rId5">
            <a:alphaModFix/>
          </a:blip>
          <a:srcRect b="15149" l="0" r="0" t="2782"/>
          <a:stretch/>
        </p:blipFill>
        <p:spPr>
          <a:xfrm>
            <a:off x="152975" y="1382550"/>
            <a:ext cx="2740550" cy="3181123"/>
          </a:xfrm>
          <a:prstGeom prst="rect">
            <a:avLst/>
          </a:prstGeom>
          <a:noFill/>
          <a:ln>
            <a:noFill/>
          </a:ln>
        </p:spPr>
      </p:pic>
      <p:sp>
        <p:nvSpPr>
          <p:cNvPr id="104" name="Google Shape;104;p16"/>
          <p:cNvSpPr txBox="1"/>
          <p:nvPr>
            <p:ph idx="4294967295" type="title"/>
          </p:nvPr>
        </p:nvSpPr>
        <p:spPr>
          <a:xfrm>
            <a:off x="152975" y="432775"/>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3000">
                <a:solidFill>
                  <a:srgbClr val="FFFFFF"/>
                </a:solidFill>
              </a:rPr>
              <a:t>AI Essential</a:t>
            </a:r>
            <a:endParaRPr sz="30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1800">
              <a:solidFill>
                <a:srgbClr val="FFFFFF"/>
              </a:solidFill>
            </a:endParaRPr>
          </a:p>
          <a:p>
            <a:pPr indent="0" lvl="0" marL="0" rtl="0" algn="l">
              <a:lnSpc>
                <a:spcPct val="90000"/>
              </a:lnSpc>
              <a:spcBef>
                <a:spcPts val="0"/>
              </a:spcBef>
              <a:spcAft>
                <a:spcPts val="0"/>
              </a:spcAft>
              <a:buClr>
                <a:schemeClr val="lt1"/>
              </a:buClr>
              <a:buSzPts val="3300"/>
              <a:buFont typeface="Roboto"/>
              <a:buNone/>
            </a:pPr>
            <a:r>
              <a:rPr lang="en" sz="1800">
                <a:solidFill>
                  <a:srgbClr val="FFFFFF"/>
                </a:solidFill>
              </a:rPr>
              <a:t>คอร์สสำหรับใครที่อยากจะเริ่มต้นก้าวสู่โลกของ AI -&gt; </a:t>
            </a:r>
            <a:r>
              <a:rPr lang="en" sz="1800" u="sng">
                <a:solidFill>
                  <a:schemeClr val="hlink"/>
                </a:solidFill>
                <a:hlinkClick r:id="rId6"/>
              </a:rPr>
              <a:t>สมัครเรียน</a:t>
            </a:r>
            <a:endParaRPr b="1" sz="18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105" name="Google Shape;105;p16"/>
          <p:cNvPicPr preferRelativeResize="0"/>
          <p:nvPr/>
        </p:nvPicPr>
        <p:blipFill>
          <a:blip r:embed="rId7">
            <a:alphaModFix/>
          </a:blip>
          <a:stretch>
            <a:fillRect/>
          </a:stretch>
        </p:blipFill>
        <p:spPr>
          <a:xfrm>
            <a:off x="2893525" y="1382550"/>
            <a:ext cx="3050150" cy="3181125"/>
          </a:xfrm>
          <a:prstGeom prst="rect">
            <a:avLst/>
          </a:prstGeom>
          <a:noFill/>
          <a:ln>
            <a:noFill/>
          </a:ln>
        </p:spPr>
      </p:pic>
      <p:pic>
        <p:nvPicPr>
          <p:cNvPr id="106" name="Google Shape;106;p16"/>
          <p:cNvPicPr preferRelativeResize="0"/>
          <p:nvPr/>
        </p:nvPicPr>
        <p:blipFill rotWithShape="1">
          <a:blip r:embed="rId8">
            <a:alphaModFix/>
          </a:blip>
          <a:srcRect b="0" l="0" r="0" t="0"/>
          <a:stretch/>
        </p:blipFill>
        <p:spPr>
          <a:xfrm>
            <a:off x="5943675" y="1382550"/>
            <a:ext cx="2945150" cy="2767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4"/>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Classification</a:t>
            </a:r>
            <a:endParaRPr sz="2400">
              <a:solidFill>
                <a:srgbClr val="FFFFFF"/>
              </a:solidFill>
            </a:endParaRPr>
          </a:p>
        </p:txBody>
      </p:sp>
      <p:pic>
        <p:nvPicPr>
          <p:cNvPr descr="My current version of #FaceRecognition in unconstrained environment. It is improved from the previous version to save checking time and does not require attendee to look in to cameras.&#10;#AttendanceChecking" id="408" name="Google Shape;408;p34" title="Attendance Checking with Face Recognition">
            <a:hlinkClick r:id="rId3"/>
          </p:cNvPr>
          <p:cNvPicPr preferRelativeResize="0"/>
          <p:nvPr/>
        </p:nvPicPr>
        <p:blipFill>
          <a:blip r:embed="rId4">
            <a:alphaModFix/>
          </a:blip>
          <a:stretch>
            <a:fillRect/>
          </a:stretch>
        </p:blipFill>
        <p:spPr>
          <a:xfrm>
            <a:off x="1812350" y="815325"/>
            <a:ext cx="5519275" cy="413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5"/>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Classification</a:t>
            </a:r>
            <a:endParaRPr sz="2400">
              <a:solidFill>
                <a:srgbClr val="FFFFFF"/>
              </a:solidFill>
            </a:endParaRPr>
          </a:p>
        </p:txBody>
      </p:sp>
      <p:grpSp>
        <p:nvGrpSpPr>
          <p:cNvPr id="414" name="Google Shape;414;p35"/>
          <p:cNvGrpSpPr/>
          <p:nvPr/>
        </p:nvGrpSpPr>
        <p:grpSpPr>
          <a:xfrm>
            <a:off x="1531913" y="845238"/>
            <a:ext cx="6080174" cy="3993313"/>
            <a:chOff x="593475" y="860438"/>
            <a:chExt cx="6080174" cy="3993313"/>
          </a:xfrm>
        </p:grpSpPr>
        <p:pic>
          <p:nvPicPr>
            <p:cNvPr id="415" name="Google Shape;415;p35"/>
            <p:cNvPicPr preferRelativeResize="0"/>
            <p:nvPr/>
          </p:nvPicPr>
          <p:blipFill>
            <a:blip r:embed="rId3">
              <a:alphaModFix/>
            </a:blip>
            <a:stretch>
              <a:fillRect/>
            </a:stretch>
          </p:blipFill>
          <p:spPr>
            <a:xfrm>
              <a:off x="3978075" y="860438"/>
              <a:ext cx="2695575" cy="1695450"/>
            </a:xfrm>
            <a:prstGeom prst="rect">
              <a:avLst/>
            </a:prstGeom>
            <a:noFill/>
            <a:ln>
              <a:noFill/>
            </a:ln>
          </p:spPr>
        </p:pic>
        <p:pic>
          <p:nvPicPr>
            <p:cNvPr id="416" name="Google Shape;416;p35"/>
            <p:cNvPicPr preferRelativeResize="0"/>
            <p:nvPr/>
          </p:nvPicPr>
          <p:blipFill rotWithShape="1">
            <a:blip r:embed="rId4">
              <a:alphaModFix/>
            </a:blip>
            <a:srcRect b="0" l="19523" r="20806" t="0"/>
            <a:stretch/>
          </p:blipFill>
          <p:spPr>
            <a:xfrm>
              <a:off x="593475" y="913050"/>
              <a:ext cx="1506553" cy="1590228"/>
            </a:xfrm>
            <a:prstGeom prst="rect">
              <a:avLst/>
            </a:prstGeom>
            <a:noFill/>
            <a:ln>
              <a:noFill/>
            </a:ln>
          </p:spPr>
        </p:pic>
        <p:pic>
          <p:nvPicPr>
            <p:cNvPr id="417" name="Google Shape;417;p35"/>
            <p:cNvPicPr preferRelativeResize="0"/>
            <p:nvPr/>
          </p:nvPicPr>
          <p:blipFill rotWithShape="1">
            <a:blip r:embed="rId5">
              <a:alphaModFix/>
            </a:blip>
            <a:srcRect b="56955" l="24101" r="45639" t="0"/>
            <a:stretch/>
          </p:blipFill>
          <p:spPr>
            <a:xfrm>
              <a:off x="791275" y="2206525"/>
              <a:ext cx="1620675" cy="1536975"/>
            </a:xfrm>
            <a:prstGeom prst="rect">
              <a:avLst/>
            </a:prstGeom>
            <a:noFill/>
            <a:ln>
              <a:noFill/>
            </a:ln>
          </p:spPr>
        </p:pic>
        <p:pic>
          <p:nvPicPr>
            <p:cNvPr id="418" name="Google Shape;418;p35"/>
            <p:cNvPicPr preferRelativeResize="0"/>
            <p:nvPr/>
          </p:nvPicPr>
          <p:blipFill>
            <a:blip r:embed="rId6">
              <a:alphaModFix/>
            </a:blip>
            <a:stretch>
              <a:fillRect/>
            </a:stretch>
          </p:blipFill>
          <p:spPr>
            <a:xfrm>
              <a:off x="2100025" y="1459425"/>
              <a:ext cx="2828925" cy="1619250"/>
            </a:xfrm>
            <a:prstGeom prst="rect">
              <a:avLst/>
            </a:prstGeom>
            <a:noFill/>
            <a:ln>
              <a:noFill/>
            </a:ln>
          </p:spPr>
        </p:pic>
        <p:pic>
          <p:nvPicPr>
            <p:cNvPr id="419" name="Google Shape;419;p35"/>
            <p:cNvPicPr preferRelativeResize="0"/>
            <p:nvPr/>
          </p:nvPicPr>
          <p:blipFill>
            <a:blip r:embed="rId7">
              <a:alphaModFix/>
            </a:blip>
            <a:stretch>
              <a:fillRect/>
            </a:stretch>
          </p:blipFill>
          <p:spPr>
            <a:xfrm>
              <a:off x="2197625" y="2996375"/>
              <a:ext cx="2457450" cy="1857375"/>
            </a:xfrm>
            <a:prstGeom prst="rect">
              <a:avLst/>
            </a:prstGeom>
            <a:noFill/>
            <a:ln>
              <a:noFill/>
            </a:ln>
          </p:spPr>
        </p:pic>
        <p:pic>
          <p:nvPicPr>
            <p:cNvPr id="420" name="Google Shape;420;p35"/>
            <p:cNvPicPr preferRelativeResize="0"/>
            <p:nvPr/>
          </p:nvPicPr>
          <p:blipFill>
            <a:blip r:embed="rId8">
              <a:alphaModFix/>
            </a:blip>
            <a:stretch>
              <a:fillRect/>
            </a:stretch>
          </p:blipFill>
          <p:spPr>
            <a:xfrm>
              <a:off x="4530525" y="2503275"/>
              <a:ext cx="2143125" cy="214312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36"/>
          <p:cNvPicPr preferRelativeResize="0"/>
          <p:nvPr/>
        </p:nvPicPr>
        <p:blipFill>
          <a:blip r:embed="rId3">
            <a:alphaModFix/>
          </a:blip>
          <a:stretch>
            <a:fillRect/>
          </a:stretch>
        </p:blipFill>
        <p:spPr>
          <a:xfrm>
            <a:off x="832997" y="751151"/>
            <a:ext cx="7478025" cy="4198407"/>
          </a:xfrm>
          <a:prstGeom prst="rect">
            <a:avLst/>
          </a:prstGeom>
          <a:noFill/>
          <a:ln>
            <a:noFill/>
          </a:ln>
        </p:spPr>
      </p:pic>
      <p:sp>
        <p:nvSpPr>
          <p:cNvPr id="426" name="Google Shape;426;p36"/>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Classification</a:t>
            </a:r>
            <a:endParaRPr sz="2400">
              <a:solidFill>
                <a:srgbClr val="FFFFFF"/>
              </a:solidFill>
            </a:endParaRPr>
          </a:p>
        </p:txBody>
      </p:sp>
      <p:pic>
        <p:nvPicPr>
          <p:cNvPr id="427" name="Google Shape;427;p36"/>
          <p:cNvPicPr preferRelativeResize="0"/>
          <p:nvPr/>
        </p:nvPicPr>
        <p:blipFill rotWithShape="1">
          <a:blip r:embed="rId4">
            <a:alphaModFix/>
          </a:blip>
          <a:srcRect b="0" l="19523" r="20806" t="0"/>
          <a:stretch/>
        </p:blipFill>
        <p:spPr>
          <a:xfrm>
            <a:off x="1841300" y="1316300"/>
            <a:ext cx="1506553" cy="1590228"/>
          </a:xfrm>
          <a:prstGeom prst="rect">
            <a:avLst/>
          </a:prstGeom>
          <a:noFill/>
          <a:ln>
            <a:noFill/>
          </a:ln>
        </p:spPr>
      </p:pic>
      <p:pic>
        <p:nvPicPr>
          <p:cNvPr id="428" name="Google Shape;428;p36"/>
          <p:cNvPicPr preferRelativeResize="0"/>
          <p:nvPr/>
        </p:nvPicPr>
        <p:blipFill rotWithShape="1">
          <a:blip r:embed="rId5">
            <a:alphaModFix/>
          </a:blip>
          <a:srcRect b="56955" l="24101" r="45639" t="0"/>
          <a:stretch/>
        </p:blipFill>
        <p:spPr>
          <a:xfrm>
            <a:off x="1841300" y="2990225"/>
            <a:ext cx="1620675" cy="1536975"/>
          </a:xfrm>
          <a:prstGeom prst="rect">
            <a:avLst/>
          </a:prstGeom>
          <a:noFill/>
          <a:ln>
            <a:noFill/>
          </a:ln>
        </p:spPr>
      </p:pic>
      <p:sp>
        <p:nvSpPr>
          <p:cNvPr id="429" name="Google Shape;429;p36"/>
          <p:cNvSpPr txBox="1"/>
          <p:nvPr/>
        </p:nvSpPr>
        <p:spPr>
          <a:xfrm>
            <a:off x="6096000" y="4839450"/>
            <a:ext cx="30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becominghuman.ai</a:t>
            </a:r>
            <a:endParaRPr>
              <a:solidFill>
                <a:srgbClr val="FFFFFF"/>
              </a:solidFill>
              <a:latin typeface="IrisUPC"/>
              <a:ea typeface="IrisUPC"/>
              <a:cs typeface="IrisUPC"/>
              <a:sym typeface="IrisUP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7"/>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Detection</a:t>
            </a:r>
            <a:endParaRPr sz="2400">
              <a:solidFill>
                <a:srgbClr val="FFFFFF"/>
              </a:solidFill>
            </a:endParaRPr>
          </a:p>
        </p:txBody>
      </p:sp>
      <p:pic>
        <p:nvPicPr>
          <p:cNvPr id="435" name="Google Shape;435;p37"/>
          <p:cNvPicPr preferRelativeResize="0"/>
          <p:nvPr/>
        </p:nvPicPr>
        <p:blipFill>
          <a:blip r:embed="rId3">
            <a:alphaModFix/>
          </a:blip>
          <a:stretch>
            <a:fillRect/>
          </a:stretch>
        </p:blipFill>
        <p:spPr>
          <a:xfrm>
            <a:off x="837550" y="789850"/>
            <a:ext cx="7468890" cy="4201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8"/>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Detection</a:t>
            </a:r>
            <a:endParaRPr sz="2400">
              <a:solidFill>
                <a:srgbClr val="FFFFFF"/>
              </a:solidFill>
            </a:endParaRPr>
          </a:p>
        </p:txBody>
      </p:sp>
      <p:pic>
        <p:nvPicPr>
          <p:cNvPr id="441" name="Google Shape;441;p38"/>
          <p:cNvPicPr preferRelativeResize="0"/>
          <p:nvPr/>
        </p:nvPicPr>
        <p:blipFill>
          <a:blip r:embed="rId3">
            <a:alphaModFix/>
          </a:blip>
          <a:stretch>
            <a:fillRect/>
          </a:stretch>
        </p:blipFill>
        <p:spPr>
          <a:xfrm>
            <a:off x="837550" y="763725"/>
            <a:ext cx="7468890" cy="4201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9"/>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Detection</a:t>
            </a:r>
            <a:endParaRPr sz="2400">
              <a:solidFill>
                <a:srgbClr val="FFFFFF"/>
              </a:solidFill>
            </a:endParaRPr>
          </a:p>
        </p:txBody>
      </p:sp>
      <p:pic>
        <p:nvPicPr>
          <p:cNvPr id="447" name="Google Shape;447;p39"/>
          <p:cNvPicPr preferRelativeResize="0"/>
          <p:nvPr/>
        </p:nvPicPr>
        <p:blipFill>
          <a:blip r:embed="rId3">
            <a:alphaModFix/>
          </a:blip>
          <a:stretch>
            <a:fillRect/>
          </a:stretch>
        </p:blipFill>
        <p:spPr>
          <a:xfrm>
            <a:off x="451550" y="817750"/>
            <a:ext cx="8240912" cy="4201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0"/>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Detection</a:t>
            </a:r>
            <a:endParaRPr sz="2400">
              <a:solidFill>
                <a:srgbClr val="FFFFFF"/>
              </a:solidFill>
            </a:endParaRPr>
          </a:p>
        </p:txBody>
      </p:sp>
      <p:pic>
        <p:nvPicPr>
          <p:cNvPr id="453" name="Google Shape;453;p40"/>
          <p:cNvPicPr preferRelativeResize="0"/>
          <p:nvPr/>
        </p:nvPicPr>
        <p:blipFill>
          <a:blip r:embed="rId3">
            <a:alphaModFix/>
          </a:blip>
          <a:stretch>
            <a:fillRect/>
          </a:stretch>
        </p:blipFill>
        <p:spPr>
          <a:xfrm>
            <a:off x="837550" y="789850"/>
            <a:ext cx="7468890" cy="4201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Detection</a:t>
            </a:r>
            <a:endParaRPr sz="2400">
              <a:solidFill>
                <a:srgbClr val="FFFFFF"/>
              </a:solidFill>
            </a:endParaRPr>
          </a:p>
        </p:txBody>
      </p:sp>
      <p:sp>
        <p:nvSpPr>
          <p:cNvPr id="459" name="Google Shape;459;p41"/>
          <p:cNvSpPr txBox="1"/>
          <p:nvPr/>
        </p:nvSpPr>
        <p:spPr>
          <a:xfrm>
            <a:off x="4572000" y="4839450"/>
            <a:ext cx="45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Image source: PhysicsWorld — Einstein in Oxford (1933</a:t>
            </a:r>
            <a:r>
              <a:rPr lang="en">
                <a:solidFill>
                  <a:srgbClr val="FFFFFF"/>
                </a:solidFill>
                <a:latin typeface="IrisUPC"/>
                <a:ea typeface="IrisUPC"/>
                <a:cs typeface="IrisUPC"/>
                <a:sym typeface="IrisUPC"/>
              </a:rPr>
              <a:t>)</a:t>
            </a:r>
            <a:endParaRPr>
              <a:solidFill>
                <a:srgbClr val="FFFFFF"/>
              </a:solidFill>
              <a:latin typeface="IrisUPC"/>
              <a:ea typeface="IrisUPC"/>
              <a:cs typeface="IrisUPC"/>
              <a:sym typeface="IrisUPC"/>
            </a:endParaRPr>
          </a:p>
        </p:txBody>
      </p:sp>
      <p:pic>
        <p:nvPicPr>
          <p:cNvPr id="460" name="Google Shape;460;p41"/>
          <p:cNvPicPr preferRelativeResize="0"/>
          <p:nvPr/>
        </p:nvPicPr>
        <p:blipFill>
          <a:blip r:embed="rId3">
            <a:alphaModFix/>
          </a:blip>
          <a:stretch>
            <a:fillRect/>
          </a:stretch>
        </p:blipFill>
        <p:spPr>
          <a:xfrm>
            <a:off x="1804988" y="942250"/>
            <a:ext cx="5534024" cy="389720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2"/>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Detection</a:t>
            </a:r>
            <a:endParaRPr sz="2400">
              <a:solidFill>
                <a:srgbClr val="FFFFFF"/>
              </a:solidFill>
            </a:endParaRPr>
          </a:p>
        </p:txBody>
      </p:sp>
      <p:pic>
        <p:nvPicPr>
          <p:cNvPr id="466" name="Google Shape;466;p42"/>
          <p:cNvPicPr preferRelativeResize="0"/>
          <p:nvPr/>
        </p:nvPicPr>
        <p:blipFill>
          <a:blip r:embed="rId3">
            <a:alphaModFix/>
          </a:blip>
          <a:stretch>
            <a:fillRect/>
          </a:stretch>
        </p:blipFill>
        <p:spPr>
          <a:xfrm>
            <a:off x="1524000" y="1161900"/>
            <a:ext cx="6096000" cy="342900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3"/>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Detection</a:t>
            </a:r>
            <a:endParaRPr sz="2400">
              <a:solidFill>
                <a:srgbClr val="FFFFFF"/>
              </a:solidFill>
            </a:endParaRPr>
          </a:p>
        </p:txBody>
      </p:sp>
      <p:pic>
        <p:nvPicPr>
          <p:cNvPr id="472" name="Google Shape;472;p43"/>
          <p:cNvPicPr preferRelativeResize="0"/>
          <p:nvPr/>
        </p:nvPicPr>
        <p:blipFill>
          <a:blip r:embed="rId3">
            <a:alphaModFix/>
          </a:blip>
          <a:stretch>
            <a:fillRect/>
          </a:stretch>
        </p:blipFill>
        <p:spPr>
          <a:xfrm>
            <a:off x="114150" y="1268400"/>
            <a:ext cx="5524500" cy="3105150"/>
          </a:xfrm>
          <a:prstGeom prst="rect">
            <a:avLst/>
          </a:prstGeom>
          <a:noFill/>
          <a:ln>
            <a:noFill/>
          </a:ln>
        </p:spPr>
      </p:pic>
      <p:pic>
        <p:nvPicPr>
          <p:cNvPr id="473" name="Google Shape;473;p43"/>
          <p:cNvPicPr preferRelativeResize="0"/>
          <p:nvPr/>
        </p:nvPicPr>
        <p:blipFill>
          <a:blip r:embed="rId4">
            <a:alphaModFix/>
          </a:blip>
          <a:stretch>
            <a:fillRect/>
          </a:stretch>
        </p:blipFill>
        <p:spPr>
          <a:xfrm>
            <a:off x="5867575" y="1268400"/>
            <a:ext cx="3105150" cy="310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7"/>
          <p:cNvPicPr preferRelativeResize="0"/>
          <p:nvPr/>
        </p:nvPicPr>
        <p:blipFill>
          <a:blip r:embed="rId3">
            <a:alphaModFix amt="7000"/>
          </a:blip>
          <a:stretch>
            <a:fillRect/>
          </a:stretch>
        </p:blipFill>
        <p:spPr>
          <a:xfrm>
            <a:off x="-651" y="568294"/>
            <a:ext cx="9144000" cy="4571981"/>
          </a:xfrm>
          <a:prstGeom prst="rect">
            <a:avLst/>
          </a:prstGeom>
          <a:noFill/>
          <a:ln>
            <a:noFill/>
          </a:ln>
        </p:spPr>
      </p:pic>
      <p:pic>
        <p:nvPicPr>
          <p:cNvPr id="113" name="Google Shape;113;p17"/>
          <p:cNvPicPr preferRelativeResize="0"/>
          <p:nvPr/>
        </p:nvPicPr>
        <p:blipFill rotWithShape="1">
          <a:blip r:embed="rId4">
            <a:alphaModFix amt="32000"/>
          </a:blip>
          <a:srcRect b="9029" l="0" r="0" t="-9030"/>
          <a:stretch/>
        </p:blipFill>
        <p:spPr>
          <a:xfrm>
            <a:off x="0" y="-451300"/>
            <a:ext cx="9144000" cy="5594800"/>
          </a:xfrm>
          <a:prstGeom prst="rect">
            <a:avLst/>
          </a:prstGeom>
          <a:noFill/>
          <a:ln>
            <a:noFill/>
          </a:ln>
        </p:spPr>
      </p:pic>
      <p:sp>
        <p:nvSpPr>
          <p:cNvPr id="114" name="Google Shape;114;p17"/>
          <p:cNvSpPr/>
          <p:nvPr/>
        </p:nvSpPr>
        <p:spPr>
          <a:xfrm flipH="1">
            <a:off x="-525" y="-134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ph idx="4294967295" type="title"/>
          </p:nvPr>
        </p:nvSpPr>
        <p:spPr>
          <a:xfrm>
            <a:off x="116300" y="22190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3000">
                <a:solidFill>
                  <a:srgbClr val="FFFFFF"/>
                </a:solidFill>
              </a:rPr>
              <a:t>Today’s agenda</a:t>
            </a:r>
            <a:endParaRPr b="1" sz="18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
        <p:nvSpPr>
          <p:cNvPr id="116" name="Google Shape;116;p17"/>
          <p:cNvSpPr txBox="1"/>
          <p:nvPr>
            <p:ph idx="4294967295" type="title"/>
          </p:nvPr>
        </p:nvSpPr>
        <p:spPr>
          <a:xfrm>
            <a:off x="452075" y="2522938"/>
            <a:ext cx="7603500" cy="516000"/>
          </a:xfrm>
          <a:prstGeom prst="rect">
            <a:avLst/>
          </a:prstGeom>
          <a:noFill/>
          <a:ln>
            <a:noFill/>
          </a:ln>
        </p:spPr>
        <p:txBody>
          <a:bodyPr anchorCtr="0" anchor="ctr" bIns="34275" lIns="68575" spcFirstLastPara="1" rIns="68575" wrap="square" tIns="34275">
            <a:noAutofit/>
          </a:bodyPr>
          <a:lstStyle/>
          <a:p>
            <a:pPr indent="-317500" lvl="0" marL="457200" rtl="0" algn="l">
              <a:lnSpc>
                <a:spcPct val="90000"/>
              </a:lnSpc>
              <a:spcBef>
                <a:spcPts val="0"/>
              </a:spcBef>
              <a:spcAft>
                <a:spcPts val="0"/>
              </a:spcAft>
              <a:buClr>
                <a:srgbClr val="FFFFFF"/>
              </a:buClr>
              <a:buSzPts val="1400"/>
              <a:buChar char="-"/>
            </a:pPr>
            <a:r>
              <a:rPr lang="en" sz="2600">
                <a:solidFill>
                  <a:srgbClr val="FFFFFF"/>
                </a:solidFill>
              </a:rPr>
              <a:t>เกริ่นนำเกี่ยวกับ Computer Vision (30 นาที)</a:t>
            </a:r>
            <a:endParaRPr sz="2600">
              <a:solidFill>
                <a:srgbClr val="FFFFFF"/>
              </a:solidFill>
            </a:endParaRPr>
          </a:p>
          <a:p>
            <a:pPr indent="0" lvl="0" marL="457200" rtl="0" algn="l">
              <a:lnSpc>
                <a:spcPct val="90000"/>
              </a:lnSpc>
              <a:spcBef>
                <a:spcPts val="0"/>
              </a:spcBef>
              <a:spcAft>
                <a:spcPts val="0"/>
              </a:spcAft>
              <a:buNone/>
            </a:pPr>
            <a:r>
              <a:t/>
            </a:r>
            <a:endParaRPr sz="2600">
              <a:solidFill>
                <a:srgbClr val="FFFFFF"/>
              </a:solidFill>
            </a:endParaRPr>
          </a:p>
          <a:p>
            <a:pPr indent="-381000" lvl="0" marL="457200" rtl="0" algn="l">
              <a:lnSpc>
                <a:spcPct val="90000"/>
              </a:lnSpc>
              <a:spcBef>
                <a:spcPts val="0"/>
              </a:spcBef>
              <a:spcAft>
                <a:spcPts val="0"/>
              </a:spcAft>
              <a:buClr>
                <a:srgbClr val="FFFFFF"/>
              </a:buClr>
              <a:buSzPts val="2400"/>
              <a:buChar char="-"/>
            </a:pPr>
            <a:r>
              <a:rPr lang="en" sz="2400">
                <a:solidFill>
                  <a:srgbClr val="FFFFFF"/>
                </a:solidFill>
              </a:rPr>
              <a:t>สาธิตการทำ Image Classification (30 นาที)</a:t>
            </a:r>
            <a:endParaRPr sz="2400">
              <a:solidFill>
                <a:srgbClr val="FFFFFF"/>
              </a:solidFill>
            </a:endParaRPr>
          </a:p>
          <a:p>
            <a:pPr indent="0" lvl="0" marL="457200" rtl="0" algn="l">
              <a:lnSpc>
                <a:spcPct val="90000"/>
              </a:lnSpc>
              <a:spcBef>
                <a:spcPts val="0"/>
              </a:spcBef>
              <a:spcAft>
                <a:spcPts val="0"/>
              </a:spcAft>
              <a:buNone/>
            </a:pPr>
            <a:r>
              <a:t/>
            </a:r>
            <a:endParaRPr sz="2400">
              <a:solidFill>
                <a:srgbClr val="FFFFFF"/>
              </a:solidFill>
            </a:endParaRPr>
          </a:p>
          <a:p>
            <a:pPr indent="-381000" lvl="0" marL="457200" rtl="0" algn="l">
              <a:lnSpc>
                <a:spcPct val="90000"/>
              </a:lnSpc>
              <a:spcBef>
                <a:spcPts val="0"/>
              </a:spcBef>
              <a:spcAft>
                <a:spcPts val="0"/>
              </a:spcAft>
              <a:buClr>
                <a:srgbClr val="FFFFFF"/>
              </a:buClr>
              <a:buSzPts val="2400"/>
              <a:buChar char="-"/>
            </a:pPr>
            <a:r>
              <a:rPr lang="en" sz="2400">
                <a:solidFill>
                  <a:srgbClr val="FFFFFF"/>
                </a:solidFill>
              </a:rPr>
              <a:t>สอน Python เบื้องต้น (datatype, variable, loop, condition, function) (60 นาที)</a:t>
            </a:r>
            <a:endParaRPr sz="2400">
              <a:solidFill>
                <a:srgbClr val="FFFFFF"/>
              </a:solidFill>
            </a:endParaRPr>
          </a:p>
          <a:p>
            <a:pPr indent="0" lvl="0" marL="0" rtl="0" algn="l">
              <a:lnSpc>
                <a:spcPct val="90000"/>
              </a:lnSpc>
              <a:spcBef>
                <a:spcPts val="0"/>
              </a:spcBef>
              <a:spcAft>
                <a:spcPts val="0"/>
              </a:spcAft>
              <a:buNone/>
            </a:pPr>
            <a:r>
              <a:t/>
            </a:r>
            <a:endParaRPr sz="2400">
              <a:solidFill>
                <a:srgbClr val="FFFFFF"/>
              </a:solidFill>
            </a:endParaRPr>
          </a:p>
          <a:p>
            <a:pPr indent="-381000" lvl="0" marL="457200" rtl="0" algn="l">
              <a:lnSpc>
                <a:spcPct val="90000"/>
              </a:lnSpc>
              <a:spcBef>
                <a:spcPts val="0"/>
              </a:spcBef>
              <a:spcAft>
                <a:spcPts val="0"/>
              </a:spcAft>
              <a:buClr>
                <a:srgbClr val="FFFFFF"/>
              </a:buClr>
              <a:buSzPts val="2400"/>
              <a:buChar char="-"/>
            </a:pPr>
            <a:r>
              <a:rPr lang="en" sz="2400">
                <a:solidFill>
                  <a:srgbClr val="FFFFFF"/>
                </a:solidFill>
              </a:rPr>
              <a:t>อธิบาย code ของ Image Classification (60 นาที)</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4"/>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Detection</a:t>
            </a:r>
            <a:endParaRPr sz="2400">
              <a:solidFill>
                <a:srgbClr val="FFFFFF"/>
              </a:solidFill>
            </a:endParaRPr>
          </a:p>
        </p:txBody>
      </p:sp>
      <p:pic>
        <p:nvPicPr>
          <p:cNvPr id="479" name="Google Shape;479;p44"/>
          <p:cNvPicPr preferRelativeResize="0"/>
          <p:nvPr/>
        </p:nvPicPr>
        <p:blipFill rotWithShape="1">
          <a:blip r:embed="rId3">
            <a:alphaModFix/>
          </a:blip>
          <a:srcRect b="36611" l="0" r="0" t="14211"/>
          <a:stretch/>
        </p:blipFill>
        <p:spPr>
          <a:xfrm>
            <a:off x="171451" y="812625"/>
            <a:ext cx="4477001" cy="3912425"/>
          </a:xfrm>
          <a:prstGeom prst="rect">
            <a:avLst/>
          </a:prstGeom>
          <a:noFill/>
          <a:ln cap="flat" cmpd="sng" w="9525">
            <a:solidFill>
              <a:srgbClr val="FFFFFF"/>
            </a:solidFill>
            <a:prstDash val="solid"/>
            <a:round/>
            <a:headEnd len="sm" w="sm" type="none"/>
            <a:tailEnd len="sm" w="sm" type="none"/>
          </a:ln>
        </p:spPr>
      </p:pic>
      <p:pic>
        <p:nvPicPr>
          <p:cNvPr id="480" name="Google Shape;480;p44"/>
          <p:cNvPicPr preferRelativeResize="0"/>
          <p:nvPr/>
        </p:nvPicPr>
        <p:blipFill rotWithShape="1">
          <a:blip r:embed="rId4">
            <a:alphaModFix/>
          </a:blip>
          <a:srcRect b="2586" l="0" r="10825" t="46606"/>
          <a:stretch/>
        </p:blipFill>
        <p:spPr>
          <a:xfrm>
            <a:off x="4790675" y="812625"/>
            <a:ext cx="4267250" cy="1645175"/>
          </a:xfrm>
          <a:prstGeom prst="rect">
            <a:avLst/>
          </a:prstGeom>
          <a:noFill/>
          <a:ln cap="flat" cmpd="sng" w="9525">
            <a:solidFill>
              <a:srgbClr val="FFFFFF"/>
            </a:solidFill>
            <a:prstDash val="solid"/>
            <a:round/>
            <a:headEnd len="sm" w="sm" type="none"/>
            <a:tailEnd len="sm" w="sm" type="none"/>
          </a:ln>
        </p:spPr>
      </p:pic>
      <p:pic>
        <p:nvPicPr>
          <p:cNvPr id="481" name="Google Shape;481;p44"/>
          <p:cNvPicPr preferRelativeResize="0"/>
          <p:nvPr/>
        </p:nvPicPr>
        <p:blipFill rotWithShape="1">
          <a:blip r:embed="rId5">
            <a:alphaModFix/>
          </a:blip>
          <a:srcRect b="8766" l="5233" r="5608" t="9680"/>
          <a:stretch/>
        </p:blipFill>
        <p:spPr>
          <a:xfrm>
            <a:off x="4790675" y="2571750"/>
            <a:ext cx="3176850" cy="235364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5"/>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Detection</a:t>
            </a:r>
            <a:endParaRPr sz="2400">
              <a:solidFill>
                <a:srgbClr val="FFFFFF"/>
              </a:solidFill>
            </a:endParaRPr>
          </a:p>
        </p:txBody>
      </p:sp>
      <p:pic>
        <p:nvPicPr>
          <p:cNvPr id="487" name="Google Shape;487;p45"/>
          <p:cNvPicPr preferRelativeResize="0"/>
          <p:nvPr/>
        </p:nvPicPr>
        <p:blipFill>
          <a:blip r:embed="rId3">
            <a:alphaModFix/>
          </a:blip>
          <a:stretch>
            <a:fillRect/>
          </a:stretch>
        </p:blipFill>
        <p:spPr>
          <a:xfrm>
            <a:off x="152400" y="789850"/>
            <a:ext cx="4201253" cy="4201253"/>
          </a:xfrm>
          <a:prstGeom prst="rect">
            <a:avLst/>
          </a:prstGeom>
          <a:noFill/>
          <a:ln>
            <a:noFill/>
          </a:ln>
        </p:spPr>
      </p:pic>
      <p:pic>
        <p:nvPicPr>
          <p:cNvPr descr="Reveal the life story written on your palm! Palm Insight scans your palm to find and analyse your Heart Line, Life Line, Head Line, Fate Line and all the palm mounts. Get a free and personalised reading of your palm based on the ancient palm reading rules.&#10;&#10;What sets this app apart from the rest is that it shows you the detected palm lines BEFORE providing you with the reading. It means that provided reading is based on your palm lines. Then Palm Insight applies the rules of the book 'The Laws of Scientific Palm Reading' by finding:&#10;- Heart Line&#10;- Life Line&#10;- Head Line&#10;- Fate Line&#10;- Mounts of: Jupiter, Saturn, Apollo (Sun), Mercury, Venus, Luna (Moon) and Mars&#10;&#10;and then the app measures:&#10;- each line length, curve, interactions with other lines, interaction with mounts&#10;- how each mount interaction with the lines, the mounts' size and placement on your palm&#10;- palm's width, length&#10;- each finger's phalanx' length and width&#10;&#10;From this analysis, we build the complete reading of your palm and provide you with a free palm reading as if you've consulted with real palm reader." id="488" name="Google Shape;488;p45" title="Palm Insight -- True Palm Reader and Fortune Teller">
            <a:hlinkClick r:id="rId4"/>
          </p:cNvPr>
          <p:cNvPicPr preferRelativeResize="0"/>
          <p:nvPr/>
        </p:nvPicPr>
        <p:blipFill>
          <a:blip r:embed="rId5">
            <a:alphaModFix/>
          </a:blip>
          <a:stretch>
            <a:fillRect/>
          </a:stretch>
        </p:blipFill>
        <p:spPr>
          <a:xfrm>
            <a:off x="4464253" y="1208400"/>
            <a:ext cx="4485547" cy="33641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6"/>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Detection</a:t>
            </a:r>
            <a:endParaRPr sz="2400">
              <a:solidFill>
                <a:srgbClr val="FFFFFF"/>
              </a:solidFill>
            </a:endParaRPr>
          </a:p>
        </p:txBody>
      </p:sp>
      <p:pic>
        <p:nvPicPr>
          <p:cNvPr id="494" name="Google Shape;494;p46" title="ต้นแบบ นุนกิล ภาษาไทย">
            <a:hlinkClick r:id="rId3"/>
          </p:cNvPr>
          <p:cNvPicPr preferRelativeResize="0"/>
          <p:nvPr/>
        </p:nvPicPr>
        <p:blipFill>
          <a:blip r:embed="rId4">
            <a:alphaModFix/>
          </a:blip>
          <a:stretch>
            <a:fillRect/>
          </a:stretch>
        </p:blipFill>
        <p:spPr>
          <a:xfrm>
            <a:off x="1841125" y="782125"/>
            <a:ext cx="5461750" cy="409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7"/>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Detection</a:t>
            </a:r>
            <a:endParaRPr sz="2400">
              <a:solidFill>
                <a:srgbClr val="FFFFFF"/>
              </a:solidFill>
            </a:endParaRPr>
          </a:p>
        </p:txBody>
      </p:sp>
      <p:pic>
        <p:nvPicPr>
          <p:cNvPr id="500" name="Google Shape;500;p47"/>
          <p:cNvPicPr preferRelativeResize="0"/>
          <p:nvPr/>
        </p:nvPicPr>
        <p:blipFill>
          <a:blip r:embed="rId3">
            <a:alphaModFix/>
          </a:blip>
          <a:stretch>
            <a:fillRect/>
          </a:stretch>
        </p:blipFill>
        <p:spPr>
          <a:xfrm>
            <a:off x="844163" y="788100"/>
            <a:ext cx="7455675" cy="4190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8"/>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Segmentation: Bounding Box</a:t>
            </a:r>
            <a:endParaRPr sz="2400">
              <a:solidFill>
                <a:srgbClr val="FFFFFF"/>
              </a:solidFill>
            </a:endParaRPr>
          </a:p>
        </p:txBody>
      </p:sp>
      <p:pic>
        <p:nvPicPr>
          <p:cNvPr id="506" name="Google Shape;506;p48"/>
          <p:cNvPicPr preferRelativeResize="0"/>
          <p:nvPr/>
        </p:nvPicPr>
        <p:blipFill>
          <a:blip r:embed="rId3">
            <a:alphaModFix/>
          </a:blip>
          <a:stretch>
            <a:fillRect/>
          </a:stretch>
        </p:blipFill>
        <p:spPr>
          <a:xfrm>
            <a:off x="1421063" y="761950"/>
            <a:ext cx="6301874" cy="4201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9"/>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Segmentation: Polygonal Segmentation</a:t>
            </a:r>
            <a:endParaRPr sz="2400">
              <a:solidFill>
                <a:srgbClr val="FFFFFF"/>
              </a:solidFill>
            </a:endParaRPr>
          </a:p>
        </p:txBody>
      </p:sp>
      <p:pic>
        <p:nvPicPr>
          <p:cNvPr id="512" name="Google Shape;512;p49"/>
          <p:cNvPicPr preferRelativeResize="0"/>
          <p:nvPr/>
        </p:nvPicPr>
        <p:blipFill>
          <a:blip r:embed="rId3">
            <a:alphaModFix/>
          </a:blip>
          <a:stretch>
            <a:fillRect/>
          </a:stretch>
        </p:blipFill>
        <p:spPr>
          <a:xfrm>
            <a:off x="1525800" y="789850"/>
            <a:ext cx="2817604" cy="4201248"/>
          </a:xfrm>
          <a:prstGeom prst="rect">
            <a:avLst/>
          </a:prstGeom>
          <a:noFill/>
          <a:ln>
            <a:noFill/>
          </a:ln>
        </p:spPr>
      </p:pic>
      <p:pic>
        <p:nvPicPr>
          <p:cNvPr id="513" name="Google Shape;513;p49"/>
          <p:cNvPicPr preferRelativeResize="0"/>
          <p:nvPr/>
        </p:nvPicPr>
        <p:blipFill>
          <a:blip r:embed="rId4">
            <a:alphaModFix/>
          </a:blip>
          <a:stretch>
            <a:fillRect/>
          </a:stretch>
        </p:blipFill>
        <p:spPr>
          <a:xfrm>
            <a:off x="4449279" y="789850"/>
            <a:ext cx="3219619" cy="42012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0"/>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Segmentation: Semantic Segmentation</a:t>
            </a:r>
            <a:endParaRPr sz="2400">
              <a:solidFill>
                <a:srgbClr val="FFFFFF"/>
              </a:solidFill>
            </a:endParaRPr>
          </a:p>
        </p:txBody>
      </p:sp>
      <p:pic>
        <p:nvPicPr>
          <p:cNvPr id="519" name="Google Shape;519;p50"/>
          <p:cNvPicPr preferRelativeResize="0"/>
          <p:nvPr/>
        </p:nvPicPr>
        <p:blipFill>
          <a:blip r:embed="rId3">
            <a:alphaModFix/>
          </a:blip>
          <a:stretch>
            <a:fillRect/>
          </a:stretch>
        </p:blipFill>
        <p:spPr>
          <a:xfrm>
            <a:off x="370750" y="734050"/>
            <a:ext cx="8402499" cy="42012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1"/>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Segmentation: 3D Cuboids</a:t>
            </a:r>
            <a:endParaRPr sz="2400">
              <a:solidFill>
                <a:srgbClr val="FFFFFF"/>
              </a:solidFill>
            </a:endParaRPr>
          </a:p>
        </p:txBody>
      </p:sp>
      <p:pic>
        <p:nvPicPr>
          <p:cNvPr id="525" name="Google Shape;525;p51"/>
          <p:cNvPicPr preferRelativeResize="0"/>
          <p:nvPr/>
        </p:nvPicPr>
        <p:blipFill>
          <a:blip r:embed="rId3">
            <a:alphaModFix/>
          </a:blip>
          <a:stretch>
            <a:fillRect/>
          </a:stretch>
        </p:blipFill>
        <p:spPr>
          <a:xfrm>
            <a:off x="1421063" y="771250"/>
            <a:ext cx="6301874" cy="4201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2"/>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Segmentation: Key-point &amp;  landmark</a:t>
            </a:r>
            <a:endParaRPr sz="2400">
              <a:solidFill>
                <a:srgbClr val="FFFFFF"/>
              </a:solidFill>
            </a:endParaRPr>
          </a:p>
        </p:txBody>
      </p:sp>
      <p:pic>
        <p:nvPicPr>
          <p:cNvPr id="531" name="Google Shape;531;p52"/>
          <p:cNvPicPr preferRelativeResize="0"/>
          <p:nvPr/>
        </p:nvPicPr>
        <p:blipFill>
          <a:blip r:embed="rId3">
            <a:alphaModFix/>
          </a:blip>
          <a:stretch>
            <a:fillRect/>
          </a:stretch>
        </p:blipFill>
        <p:spPr>
          <a:xfrm>
            <a:off x="152400" y="789850"/>
            <a:ext cx="8839199" cy="413899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3"/>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Segmentation: Line &amp; Splines</a:t>
            </a:r>
            <a:endParaRPr sz="2400">
              <a:solidFill>
                <a:srgbClr val="FFFFFF"/>
              </a:solidFill>
            </a:endParaRPr>
          </a:p>
        </p:txBody>
      </p:sp>
      <p:pic>
        <p:nvPicPr>
          <p:cNvPr id="537" name="Google Shape;537;p53"/>
          <p:cNvPicPr preferRelativeResize="0"/>
          <p:nvPr/>
        </p:nvPicPr>
        <p:blipFill>
          <a:blip r:embed="rId3">
            <a:alphaModFix/>
          </a:blip>
          <a:stretch>
            <a:fillRect/>
          </a:stretch>
        </p:blipFill>
        <p:spPr>
          <a:xfrm>
            <a:off x="1421063" y="789850"/>
            <a:ext cx="6301874" cy="4201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23C4C"/>
            </a:gs>
            <a:gs pos="100000">
              <a:srgbClr val="000000"/>
            </a:gs>
          </a:gsLst>
          <a:lin ang="5400012" scaled="0"/>
        </a:gradFill>
      </p:bgPr>
    </p:bg>
    <p:spTree>
      <p:nvGrpSpPr>
        <p:cNvPr id="120" name="Shape 120"/>
        <p:cNvGrpSpPr/>
        <p:nvPr/>
      </p:nvGrpSpPr>
      <p:grpSpPr>
        <a:xfrm>
          <a:off x="0" y="0"/>
          <a:ext cx="0" cy="0"/>
          <a:chOff x="0" y="0"/>
          <a:chExt cx="0" cy="0"/>
        </a:xfrm>
      </p:grpSpPr>
      <p:sp>
        <p:nvSpPr>
          <p:cNvPr id="121" name="Google Shape;121;p18"/>
          <p:cNvSpPr/>
          <p:nvPr/>
        </p:nvSpPr>
        <p:spPr>
          <a:xfrm>
            <a:off x="9144000" y="0"/>
            <a:ext cx="1864800" cy="153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Brief : ทำเป็น flow เหมือนการวิวัฒนาการจากอดีตไปสู่ปัจจุบัน เน้นรูปมาใส่</a:t>
            </a:r>
            <a:endParaRPr/>
          </a:p>
        </p:txBody>
      </p:sp>
      <p:pic>
        <p:nvPicPr>
          <p:cNvPr id="122" name="Google Shape;122;p18"/>
          <p:cNvPicPr preferRelativeResize="0"/>
          <p:nvPr/>
        </p:nvPicPr>
        <p:blipFill>
          <a:blip r:embed="rId3">
            <a:alphaModFix/>
          </a:blip>
          <a:stretch>
            <a:fillRect/>
          </a:stretch>
        </p:blipFill>
        <p:spPr>
          <a:xfrm>
            <a:off x="290225" y="3063500"/>
            <a:ext cx="1882925" cy="1854272"/>
          </a:xfrm>
          <a:prstGeom prst="rect">
            <a:avLst/>
          </a:prstGeom>
          <a:noFill/>
          <a:ln>
            <a:noFill/>
          </a:ln>
        </p:spPr>
      </p:pic>
      <p:pic>
        <p:nvPicPr>
          <p:cNvPr id="123" name="Google Shape;123;p18"/>
          <p:cNvPicPr preferRelativeResize="0"/>
          <p:nvPr/>
        </p:nvPicPr>
        <p:blipFill>
          <a:blip r:embed="rId4">
            <a:alphaModFix/>
          </a:blip>
          <a:stretch>
            <a:fillRect/>
          </a:stretch>
        </p:blipFill>
        <p:spPr>
          <a:xfrm>
            <a:off x="2173150" y="3063500"/>
            <a:ext cx="1827458" cy="1854273"/>
          </a:xfrm>
          <a:prstGeom prst="rect">
            <a:avLst/>
          </a:prstGeom>
          <a:noFill/>
          <a:ln>
            <a:noFill/>
          </a:ln>
        </p:spPr>
      </p:pic>
      <p:pic>
        <p:nvPicPr>
          <p:cNvPr id="124" name="Google Shape;124;p18"/>
          <p:cNvPicPr preferRelativeResize="0"/>
          <p:nvPr/>
        </p:nvPicPr>
        <p:blipFill>
          <a:blip r:embed="rId5">
            <a:alphaModFix/>
          </a:blip>
          <a:stretch>
            <a:fillRect/>
          </a:stretch>
        </p:blipFill>
        <p:spPr>
          <a:xfrm>
            <a:off x="6467796" y="3063503"/>
            <a:ext cx="2312154" cy="1854272"/>
          </a:xfrm>
          <a:prstGeom prst="rect">
            <a:avLst/>
          </a:prstGeom>
          <a:noFill/>
          <a:ln>
            <a:noFill/>
          </a:ln>
        </p:spPr>
      </p:pic>
      <p:pic>
        <p:nvPicPr>
          <p:cNvPr id="125" name="Google Shape;125;p18"/>
          <p:cNvPicPr preferRelativeResize="0"/>
          <p:nvPr/>
        </p:nvPicPr>
        <p:blipFill rotWithShape="1">
          <a:blip r:embed="rId6">
            <a:alphaModFix/>
          </a:blip>
          <a:srcRect b="0" l="12005" r="13290" t="0"/>
          <a:stretch/>
        </p:blipFill>
        <p:spPr>
          <a:xfrm>
            <a:off x="4155638" y="717475"/>
            <a:ext cx="2312150" cy="2185550"/>
          </a:xfrm>
          <a:prstGeom prst="rect">
            <a:avLst/>
          </a:prstGeom>
          <a:noFill/>
          <a:ln>
            <a:noFill/>
          </a:ln>
        </p:spPr>
      </p:pic>
      <p:pic>
        <p:nvPicPr>
          <p:cNvPr id="126" name="Google Shape;126;p18"/>
          <p:cNvPicPr preferRelativeResize="0"/>
          <p:nvPr/>
        </p:nvPicPr>
        <p:blipFill rotWithShape="1">
          <a:blip r:embed="rId7">
            <a:alphaModFix/>
          </a:blip>
          <a:srcRect b="0" l="19629" r="18250" t="0"/>
          <a:stretch/>
        </p:blipFill>
        <p:spPr>
          <a:xfrm>
            <a:off x="6467788" y="717475"/>
            <a:ext cx="2312150" cy="2185550"/>
          </a:xfrm>
          <a:prstGeom prst="rect">
            <a:avLst/>
          </a:prstGeom>
          <a:noFill/>
          <a:ln>
            <a:noFill/>
          </a:ln>
        </p:spPr>
      </p:pic>
      <p:pic>
        <p:nvPicPr>
          <p:cNvPr id="127" name="Google Shape;127;p18"/>
          <p:cNvPicPr preferRelativeResize="0"/>
          <p:nvPr/>
        </p:nvPicPr>
        <p:blipFill rotWithShape="1">
          <a:blip r:embed="rId8">
            <a:alphaModFix/>
          </a:blip>
          <a:srcRect b="0" l="14163" r="14306" t="0"/>
          <a:stretch/>
        </p:blipFill>
        <p:spPr>
          <a:xfrm>
            <a:off x="2173160" y="717475"/>
            <a:ext cx="1827430" cy="2185549"/>
          </a:xfrm>
          <a:prstGeom prst="rect">
            <a:avLst/>
          </a:prstGeom>
          <a:noFill/>
          <a:ln>
            <a:noFill/>
          </a:ln>
        </p:spPr>
      </p:pic>
      <p:pic>
        <p:nvPicPr>
          <p:cNvPr id="128" name="Google Shape;128;p18"/>
          <p:cNvPicPr preferRelativeResize="0"/>
          <p:nvPr/>
        </p:nvPicPr>
        <p:blipFill>
          <a:blip r:embed="rId9">
            <a:alphaModFix/>
          </a:blip>
          <a:stretch>
            <a:fillRect/>
          </a:stretch>
        </p:blipFill>
        <p:spPr>
          <a:xfrm>
            <a:off x="290238" y="717475"/>
            <a:ext cx="1882922" cy="2185550"/>
          </a:xfrm>
          <a:prstGeom prst="rect">
            <a:avLst/>
          </a:prstGeom>
          <a:noFill/>
          <a:ln>
            <a:noFill/>
          </a:ln>
        </p:spPr>
      </p:pic>
      <p:pic>
        <p:nvPicPr>
          <p:cNvPr id="129" name="Google Shape;129;p18"/>
          <p:cNvPicPr preferRelativeResize="0"/>
          <p:nvPr/>
        </p:nvPicPr>
        <p:blipFill rotWithShape="1">
          <a:blip r:embed="rId10">
            <a:alphaModFix/>
          </a:blip>
          <a:srcRect b="0" l="11805" r="24516" t="0"/>
          <a:stretch/>
        </p:blipFill>
        <p:spPr>
          <a:xfrm>
            <a:off x="4155650" y="3063500"/>
            <a:ext cx="2325150" cy="1854274"/>
          </a:xfrm>
          <a:prstGeom prst="rect">
            <a:avLst/>
          </a:prstGeom>
          <a:noFill/>
          <a:ln>
            <a:noFill/>
          </a:ln>
        </p:spPr>
      </p:pic>
      <p:sp>
        <p:nvSpPr>
          <p:cNvPr id="130" name="Google Shape;130;p18"/>
          <p:cNvSpPr txBox="1"/>
          <p:nvPr>
            <p:ph idx="4294967295"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b="1" lang="en" sz="2400">
                <a:solidFill>
                  <a:srgbClr val="FFFFFF"/>
                </a:solidFill>
              </a:rPr>
              <a:t>We copy nature</a:t>
            </a:r>
            <a:endParaRPr b="1"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Tree>
  </p:cSld>
  <p:clrMapOvr>
    <a:masterClrMapping/>
  </p:clrMapOvr>
  <p:transition spd="slow">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4"/>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Segmentation: Line &amp; Splines</a:t>
            </a:r>
            <a:endParaRPr sz="2400">
              <a:solidFill>
                <a:srgbClr val="FFFFFF"/>
              </a:solidFill>
            </a:endParaRPr>
          </a:p>
        </p:txBody>
      </p:sp>
      <p:pic>
        <p:nvPicPr>
          <p:cNvPr descr="From webcam feed, the software will identify the lane marking and recommend the steering to keep the car in lane.&#10;&#10;The car detection is achieve using the Haar Cascades.&#10;&#10;The mechanical steering is done via Arduino and Motor Shield." id="543" name="Google Shape;543;p54" title="Lane detection and steering module with OpenCV &amp; Arduino">
            <a:hlinkClick r:id="rId3"/>
          </p:cNvPr>
          <p:cNvPicPr preferRelativeResize="0"/>
          <p:nvPr/>
        </p:nvPicPr>
        <p:blipFill>
          <a:blip r:embed="rId4">
            <a:alphaModFix/>
          </a:blip>
          <a:stretch>
            <a:fillRect/>
          </a:stretch>
        </p:blipFill>
        <p:spPr>
          <a:xfrm>
            <a:off x="1796300" y="821225"/>
            <a:ext cx="5551400" cy="416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5"/>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Segmentation</a:t>
            </a:r>
            <a:endParaRPr sz="2400">
              <a:solidFill>
                <a:srgbClr val="FFFFFF"/>
              </a:solidFill>
            </a:endParaRPr>
          </a:p>
        </p:txBody>
      </p:sp>
      <p:pic>
        <p:nvPicPr>
          <p:cNvPr id="549" name="Google Shape;549;p55"/>
          <p:cNvPicPr preferRelativeResize="0"/>
          <p:nvPr/>
        </p:nvPicPr>
        <p:blipFill>
          <a:blip r:embed="rId3">
            <a:alphaModFix/>
          </a:blip>
          <a:stretch>
            <a:fillRect/>
          </a:stretch>
        </p:blipFill>
        <p:spPr>
          <a:xfrm>
            <a:off x="152400" y="1310725"/>
            <a:ext cx="8839199" cy="332514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6"/>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Segmentation</a:t>
            </a:r>
            <a:endParaRPr sz="2400">
              <a:solidFill>
                <a:srgbClr val="FFFFFF"/>
              </a:solidFill>
            </a:endParaRPr>
          </a:p>
        </p:txBody>
      </p:sp>
      <p:pic>
        <p:nvPicPr>
          <p:cNvPr id="555" name="Google Shape;555;p56"/>
          <p:cNvPicPr preferRelativeResize="0"/>
          <p:nvPr/>
        </p:nvPicPr>
        <p:blipFill>
          <a:blip r:embed="rId3">
            <a:alphaModFix/>
          </a:blip>
          <a:stretch>
            <a:fillRect/>
          </a:stretch>
        </p:blipFill>
        <p:spPr>
          <a:xfrm>
            <a:off x="889088" y="831325"/>
            <a:ext cx="7365825" cy="4149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7"/>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Generation</a:t>
            </a:r>
            <a:endParaRPr sz="2400">
              <a:solidFill>
                <a:srgbClr val="FFFFFF"/>
              </a:solidFill>
            </a:endParaRPr>
          </a:p>
        </p:txBody>
      </p:sp>
      <p:sp>
        <p:nvSpPr>
          <p:cNvPr id="561" name="Google Shape;561;p57"/>
          <p:cNvSpPr txBox="1"/>
          <p:nvPr/>
        </p:nvSpPr>
        <p:spPr>
          <a:xfrm>
            <a:off x="5386925" y="4839450"/>
            <a:ext cx="41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FFFFFF"/>
                </a:solidFill>
                <a:latin typeface="IrisUPC"/>
                <a:ea typeface="IrisUPC"/>
                <a:cs typeface="IrisUPC"/>
                <a:sym typeface="IrisUPC"/>
                <a:hlinkClick r:id="rId3">
                  <a:extLst>
                    <a:ext uri="{A12FA001-AC4F-418D-AE19-62706E023703}">
                      <ahyp:hlinkClr val="tx"/>
                    </a:ext>
                  </a:extLst>
                </a:hlinkClick>
              </a:rPr>
              <a:t>Photo Tourism: Exploring Photo Collections in 3D</a:t>
            </a:r>
            <a:endParaRPr>
              <a:solidFill>
                <a:srgbClr val="FFFFFF"/>
              </a:solidFill>
              <a:latin typeface="IrisUPC"/>
              <a:ea typeface="IrisUPC"/>
              <a:cs typeface="IrisUPC"/>
              <a:sym typeface="IrisUPC"/>
            </a:endParaRPr>
          </a:p>
        </p:txBody>
      </p:sp>
      <p:pic>
        <p:nvPicPr>
          <p:cNvPr id="562" name="Google Shape;562;p57"/>
          <p:cNvPicPr preferRelativeResize="0"/>
          <p:nvPr/>
        </p:nvPicPr>
        <p:blipFill>
          <a:blip r:embed="rId4">
            <a:alphaModFix/>
          </a:blip>
          <a:stretch>
            <a:fillRect/>
          </a:stretch>
        </p:blipFill>
        <p:spPr>
          <a:xfrm>
            <a:off x="2194325" y="799150"/>
            <a:ext cx="4755352" cy="420125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8"/>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Generation</a:t>
            </a:r>
            <a:endParaRPr sz="2400">
              <a:solidFill>
                <a:srgbClr val="FFFFFF"/>
              </a:solidFill>
            </a:endParaRPr>
          </a:p>
        </p:txBody>
      </p:sp>
      <p:sp>
        <p:nvSpPr>
          <p:cNvPr id="568" name="Google Shape;568;p58"/>
          <p:cNvSpPr txBox="1"/>
          <p:nvPr/>
        </p:nvSpPr>
        <p:spPr>
          <a:xfrm>
            <a:off x="6096000" y="4839450"/>
            <a:ext cx="30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FFFFFF"/>
                </a:solidFill>
                <a:latin typeface="IrisUPC"/>
                <a:ea typeface="IrisUPC"/>
                <a:cs typeface="IrisUPC"/>
                <a:sym typeface="IrisUPC"/>
                <a:hlinkClick r:id="rId3">
                  <a:extLst>
                    <a:ext uri="{A12FA001-AC4F-418D-AE19-62706E023703}">
                      <ahyp:hlinkClr val="tx"/>
                    </a:ext>
                  </a:extLst>
                </a:hlinkClick>
              </a:rPr>
              <a:t>Image Fine-grained Inpainting</a:t>
            </a:r>
            <a:endParaRPr>
              <a:solidFill>
                <a:srgbClr val="FFFFFF"/>
              </a:solidFill>
              <a:latin typeface="IrisUPC"/>
              <a:ea typeface="IrisUPC"/>
              <a:cs typeface="IrisUPC"/>
              <a:sym typeface="IrisUPC"/>
            </a:endParaRPr>
          </a:p>
        </p:txBody>
      </p:sp>
      <p:pic>
        <p:nvPicPr>
          <p:cNvPr id="569" name="Google Shape;569;p58"/>
          <p:cNvPicPr preferRelativeResize="0"/>
          <p:nvPr/>
        </p:nvPicPr>
        <p:blipFill>
          <a:blip r:embed="rId4">
            <a:alphaModFix/>
          </a:blip>
          <a:stretch>
            <a:fillRect/>
          </a:stretch>
        </p:blipFill>
        <p:spPr>
          <a:xfrm>
            <a:off x="955438" y="789850"/>
            <a:ext cx="7233120" cy="3897201"/>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9"/>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Generation</a:t>
            </a:r>
            <a:endParaRPr sz="2400">
              <a:solidFill>
                <a:srgbClr val="FFFFFF"/>
              </a:solidFill>
            </a:endParaRPr>
          </a:p>
        </p:txBody>
      </p:sp>
      <p:pic>
        <p:nvPicPr>
          <p:cNvPr id="575" name="Google Shape;575;p59"/>
          <p:cNvPicPr preferRelativeResize="0"/>
          <p:nvPr/>
        </p:nvPicPr>
        <p:blipFill>
          <a:blip r:embed="rId3">
            <a:alphaModFix/>
          </a:blip>
          <a:stretch>
            <a:fillRect/>
          </a:stretch>
        </p:blipFill>
        <p:spPr>
          <a:xfrm>
            <a:off x="152400" y="789850"/>
            <a:ext cx="4201252" cy="4201252"/>
          </a:xfrm>
          <a:prstGeom prst="rect">
            <a:avLst/>
          </a:prstGeom>
          <a:noFill/>
          <a:ln>
            <a:noFill/>
          </a:ln>
        </p:spPr>
      </p:pic>
      <p:pic>
        <p:nvPicPr>
          <p:cNvPr id="576" name="Google Shape;576;p59"/>
          <p:cNvPicPr preferRelativeResize="0"/>
          <p:nvPr/>
        </p:nvPicPr>
        <p:blipFill>
          <a:blip r:embed="rId4">
            <a:alphaModFix/>
          </a:blip>
          <a:stretch>
            <a:fillRect/>
          </a:stretch>
        </p:blipFill>
        <p:spPr>
          <a:xfrm>
            <a:off x="4506052" y="789850"/>
            <a:ext cx="4201252" cy="420125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0"/>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Generation</a:t>
            </a:r>
            <a:endParaRPr sz="2400">
              <a:solidFill>
                <a:srgbClr val="FFFFFF"/>
              </a:solidFill>
            </a:endParaRPr>
          </a:p>
        </p:txBody>
      </p:sp>
      <p:pic>
        <p:nvPicPr>
          <p:cNvPr descr="Full paper - https://arxiv.org/pdf/1808.07371.pdf&#10;&#10;Website - https://carolineec.github.io/everybody_dance_now/" id="582" name="Google Shape;582;p60" title="Everybody Dance Now">
            <a:hlinkClick r:id="rId3"/>
          </p:cNvPr>
          <p:cNvPicPr preferRelativeResize="0"/>
          <p:nvPr/>
        </p:nvPicPr>
        <p:blipFill>
          <a:blip r:embed="rId4">
            <a:alphaModFix/>
          </a:blip>
          <a:stretch>
            <a:fillRect/>
          </a:stretch>
        </p:blipFill>
        <p:spPr>
          <a:xfrm>
            <a:off x="1918350" y="762125"/>
            <a:ext cx="5401675" cy="405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1"/>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Generation</a:t>
            </a:r>
            <a:endParaRPr sz="2400">
              <a:solidFill>
                <a:srgbClr val="FFFFFF"/>
              </a:solidFill>
            </a:endParaRPr>
          </a:p>
        </p:txBody>
      </p:sp>
      <p:pic>
        <p:nvPicPr>
          <p:cNvPr descr="❤️ Check out Weights &amp; Biases here and sign up for a free demo here: https://www.wandb.com/papers&#10;&#10;Their blog post is available here:&#10;https://www.wandb.com/articles/hyperparameter-tuning-as-easy-as-1-2-3&#10;&#10;📝 The paper &quot;First Order Motion Model for Image Animation&quot; and its source code are available here:&#10;- Paper: https://aliaksandrsiarohin.github.io/first-order-model-website/&#10;- Colab notebook: https://colab.research.google.com/github/AliaksandrSiarohin/first-order-model/blob/master/demo.ipynb&#10;&#10;Meet and discuss your ideas with other Fellow Scholars on the Two Minute Papers Discord: https://discordapp.com/invite/hbcTJu2&#10;&#10;❤️ Watch these videos in early access on our Patreon page or join us here on YouTube: &#10;- https://www.patreon.com/TwoMinutePapers&#10;- https://www.youtube.com/channel/UCbfYPyITQ-7l4upoX8nvctg/join&#10;&#10; 🙏 We would like to thank our generous Patreon supporters who make Two Minute Papers possible:&#10;Alex Haro, Alex Paden, Andrew Melnychuk, Angelos Evripiotis, Anthony Vdovitchenko, Benji Rabhan, Brian Gilman, Bryan Learn, Daniel Hasegan, Dan Kennedy, Dennis Abts, Eric Haddad, Eric Martel, Evan Breznyik, Geronimo Moralez, James Watt, Javier Bustamante,  Kaiesh Vohra, Kasia Hayden, Kjartan Olason, Levente Szabo, Lorin Atzberger, Lukas Biewald, Marcin Dukaczewski, Marten Rauschenberg, Maurits van Mastrigt, Michael Albrecht, Michael Jensen, Nader Shakerin, Owen Campbell-Moore, Owen Skarpness, Raul Araújo da Silva, Rob Rowe, Robin Graham, Ryan Monsurate, Shawn Azman, Steef, Steve Messina, Sunil Kim, Taras Bobrovytsky, Thomas Krcmar, Torsten Reil, Tybie Fitzhugh.&#10;https://www.patreon.com/TwoMinutePapers&#10;&#10;Károly Zsolnai-Fehér's links:&#10;Instagram: https://www.instagram.com/twominutepapers/&#10;Twitter: https://twitter.com/karoly_zsolnai&#10;Web: https://cg.tuwien.ac.at/~zsolnai/&#10;&#10;#DeepFakes" id="588" name="Google Shape;588;p61" title="Everybody Can Make Deepfakes Now!">
            <a:hlinkClick r:id="rId3"/>
          </p:cNvPr>
          <p:cNvPicPr preferRelativeResize="0"/>
          <p:nvPr/>
        </p:nvPicPr>
        <p:blipFill>
          <a:blip r:embed="rId4">
            <a:alphaModFix/>
          </a:blip>
          <a:stretch>
            <a:fillRect/>
          </a:stretch>
        </p:blipFill>
        <p:spPr>
          <a:xfrm>
            <a:off x="1804038" y="801050"/>
            <a:ext cx="5535925" cy="415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2"/>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Generation</a:t>
            </a:r>
            <a:endParaRPr sz="2400">
              <a:solidFill>
                <a:srgbClr val="FFFFFF"/>
              </a:solidFill>
            </a:endParaRPr>
          </a:p>
        </p:txBody>
      </p:sp>
      <p:pic>
        <p:nvPicPr>
          <p:cNvPr descr="Visual effects deepfake breakdown of the viral DeepTomCruise Tiktok video's.&#10;In colaboration with the talented Miles Fisher :  https://linktr.ee/milesfisher&#10;Instagram : https://www.instagram.com/vfxchrisume/&#10;Website : https://www.vfxchrisume.com&#10;Twitter : https://twitter.com/vfxchrisume&#10;&#10;Software I've used creating this :&#10;Deepfacelab by Iperov :https://github.com/iperov/DeepFaceLab&#10;Machine Editor by Jesterx : https://github.com/MachineEditor/MachineVideoEditor&#10;&#10;#deepfake #deeptomcruise #tiktok #viral #vfxchrisume #tomcruise #miles #fisher" id="594" name="Google Shape;594;p62" title="DeepTomCruise Tiktok Breakdown">
            <a:hlinkClick r:id="rId3"/>
          </p:cNvPr>
          <p:cNvPicPr preferRelativeResize="0"/>
          <p:nvPr/>
        </p:nvPicPr>
        <p:blipFill>
          <a:blip r:embed="rId4">
            <a:alphaModFix/>
          </a:blip>
          <a:stretch>
            <a:fillRect/>
          </a:stretch>
        </p:blipFill>
        <p:spPr>
          <a:xfrm>
            <a:off x="1616375" y="766050"/>
            <a:ext cx="5504875" cy="412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3"/>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Generation</a:t>
            </a:r>
            <a:endParaRPr sz="2400">
              <a:solidFill>
                <a:srgbClr val="FFFFFF"/>
              </a:solidFill>
            </a:endParaRPr>
          </a:p>
        </p:txBody>
      </p:sp>
      <p:pic>
        <p:nvPicPr>
          <p:cNvPr id="600" name="Google Shape;600;p63"/>
          <p:cNvPicPr preferRelativeResize="0"/>
          <p:nvPr/>
        </p:nvPicPr>
        <p:blipFill rotWithShape="1">
          <a:blip r:embed="rId3">
            <a:alphaModFix/>
          </a:blip>
          <a:srcRect b="49451" l="0" r="0" t="0"/>
          <a:stretch/>
        </p:blipFill>
        <p:spPr>
          <a:xfrm>
            <a:off x="1467975" y="767450"/>
            <a:ext cx="6208050" cy="4202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b="1" lang="en" sz="2400">
                <a:solidFill>
                  <a:srgbClr val="FFFFFF"/>
                </a:solidFill>
              </a:rPr>
              <a:t>We copy brains as well</a:t>
            </a:r>
            <a:endParaRPr b="1"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pic>
        <p:nvPicPr>
          <p:cNvPr id="136" name="Google Shape;136;p19"/>
          <p:cNvPicPr preferRelativeResize="0"/>
          <p:nvPr/>
        </p:nvPicPr>
        <p:blipFill>
          <a:blip r:embed="rId3">
            <a:alphaModFix/>
          </a:blip>
          <a:stretch>
            <a:fillRect/>
          </a:stretch>
        </p:blipFill>
        <p:spPr>
          <a:xfrm>
            <a:off x="5975270" y="896453"/>
            <a:ext cx="2928005" cy="2068910"/>
          </a:xfrm>
          <a:prstGeom prst="rect">
            <a:avLst/>
          </a:prstGeom>
          <a:noFill/>
          <a:ln>
            <a:noFill/>
          </a:ln>
        </p:spPr>
      </p:pic>
      <p:pic>
        <p:nvPicPr>
          <p:cNvPr id="137" name="Google Shape;137;p19"/>
          <p:cNvPicPr preferRelativeResize="0"/>
          <p:nvPr/>
        </p:nvPicPr>
        <p:blipFill>
          <a:blip r:embed="rId4">
            <a:alphaModFix/>
          </a:blip>
          <a:stretch>
            <a:fillRect/>
          </a:stretch>
        </p:blipFill>
        <p:spPr>
          <a:xfrm>
            <a:off x="3104273" y="896453"/>
            <a:ext cx="2928006" cy="2071836"/>
          </a:xfrm>
          <a:prstGeom prst="rect">
            <a:avLst/>
          </a:prstGeom>
          <a:noFill/>
          <a:ln>
            <a:noFill/>
          </a:ln>
        </p:spPr>
      </p:pic>
      <p:pic>
        <p:nvPicPr>
          <p:cNvPr id="138" name="Google Shape;138;p19"/>
          <p:cNvPicPr preferRelativeResize="0"/>
          <p:nvPr/>
        </p:nvPicPr>
        <p:blipFill>
          <a:blip r:embed="rId5">
            <a:alphaModFix/>
          </a:blip>
          <a:stretch>
            <a:fillRect/>
          </a:stretch>
        </p:blipFill>
        <p:spPr>
          <a:xfrm>
            <a:off x="312974" y="872825"/>
            <a:ext cx="2795238" cy="2116179"/>
          </a:xfrm>
          <a:prstGeom prst="rect">
            <a:avLst/>
          </a:prstGeom>
          <a:noFill/>
          <a:ln>
            <a:noFill/>
          </a:ln>
        </p:spPr>
      </p:pic>
      <p:pic>
        <p:nvPicPr>
          <p:cNvPr id="139" name="Google Shape;139;p19"/>
          <p:cNvPicPr preferRelativeResize="0"/>
          <p:nvPr/>
        </p:nvPicPr>
        <p:blipFill>
          <a:blip r:embed="rId6">
            <a:alphaModFix/>
          </a:blip>
          <a:stretch>
            <a:fillRect/>
          </a:stretch>
        </p:blipFill>
        <p:spPr>
          <a:xfrm>
            <a:off x="309050" y="2907151"/>
            <a:ext cx="2795236" cy="1992148"/>
          </a:xfrm>
          <a:prstGeom prst="rect">
            <a:avLst/>
          </a:prstGeom>
          <a:noFill/>
          <a:ln>
            <a:noFill/>
          </a:ln>
        </p:spPr>
      </p:pic>
      <p:pic>
        <p:nvPicPr>
          <p:cNvPr id="140" name="Google Shape;140;p19"/>
          <p:cNvPicPr preferRelativeResize="0"/>
          <p:nvPr/>
        </p:nvPicPr>
        <p:blipFill>
          <a:blip r:embed="rId7">
            <a:alphaModFix/>
          </a:blip>
          <a:stretch>
            <a:fillRect/>
          </a:stretch>
        </p:blipFill>
        <p:spPr>
          <a:xfrm>
            <a:off x="6032275" y="2965375"/>
            <a:ext cx="2871000" cy="1933924"/>
          </a:xfrm>
          <a:prstGeom prst="rect">
            <a:avLst/>
          </a:prstGeom>
          <a:noFill/>
          <a:ln>
            <a:noFill/>
          </a:ln>
        </p:spPr>
      </p:pic>
      <p:pic>
        <p:nvPicPr>
          <p:cNvPr id="141" name="Google Shape;141;p19"/>
          <p:cNvPicPr preferRelativeResize="0"/>
          <p:nvPr/>
        </p:nvPicPr>
        <p:blipFill>
          <a:blip r:embed="rId8">
            <a:alphaModFix/>
          </a:blip>
          <a:stretch>
            <a:fillRect/>
          </a:stretch>
        </p:blipFill>
        <p:spPr>
          <a:xfrm>
            <a:off x="3115975" y="2965375"/>
            <a:ext cx="2928000" cy="1933925"/>
          </a:xfrm>
          <a:prstGeom prst="rect">
            <a:avLst/>
          </a:prstGeom>
          <a:noFill/>
          <a:ln>
            <a:noFill/>
          </a:ln>
        </p:spPr>
      </p:pic>
      <p:sp>
        <p:nvSpPr>
          <p:cNvPr id="142" name="Google Shape;142;p19"/>
          <p:cNvSpPr txBox="1"/>
          <p:nvPr/>
        </p:nvSpPr>
        <p:spPr>
          <a:xfrm>
            <a:off x="1495075" y="694825"/>
            <a:ext cx="771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Human</a:t>
            </a:r>
            <a:endParaRPr>
              <a:solidFill>
                <a:srgbClr val="FFFFFF"/>
              </a:solidFill>
              <a:latin typeface="IrisUPC"/>
              <a:ea typeface="IrisUPC"/>
              <a:cs typeface="IrisUPC"/>
              <a:sym typeface="IrisUPC"/>
            </a:endParaRPr>
          </a:p>
        </p:txBody>
      </p:sp>
      <p:sp>
        <p:nvSpPr>
          <p:cNvPr id="143" name="Google Shape;143;p19"/>
          <p:cNvSpPr txBox="1"/>
          <p:nvPr/>
        </p:nvSpPr>
        <p:spPr>
          <a:xfrm>
            <a:off x="1426075" y="2274425"/>
            <a:ext cx="1842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Artificial</a:t>
            </a:r>
            <a:endParaRPr>
              <a:solidFill>
                <a:srgbClr val="FFFFFF"/>
              </a:solidFill>
              <a:latin typeface="IrisUPC"/>
              <a:ea typeface="IrisUPC"/>
              <a:cs typeface="IrisUPC"/>
              <a:sym typeface="IrisUP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4"/>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Generation</a:t>
            </a:r>
            <a:endParaRPr sz="2400">
              <a:solidFill>
                <a:srgbClr val="FFFFFF"/>
              </a:solidFill>
            </a:endParaRPr>
          </a:p>
        </p:txBody>
      </p:sp>
      <p:pic>
        <p:nvPicPr>
          <p:cNvPr id="606" name="Google Shape;606;p64"/>
          <p:cNvPicPr preferRelativeResize="0"/>
          <p:nvPr/>
        </p:nvPicPr>
        <p:blipFill>
          <a:blip r:embed="rId3">
            <a:alphaModFix/>
          </a:blip>
          <a:stretch>
            <a:fillRect/>
          </a:stretch>
        </p:blipFill>
        <p:spPr>
          <a:xfrm>
            <a:off x="171450" y="977650"/>
            <a:ext cx="5715000" cy="3810000"/>
          </a:xfrm>
          <a:prstGeom prst="rect">
            <a:avLst/>
          </a:prstGeom>
          <a:noFill/>
          <a:ln>
            <a:noFill/>
          </a:ln>
        </p:spPr>
      </p:pic>
      <p:pic>
        <p:nvPicPr>
          <p:cNvPr id="607" name="Google Shape;607;p64"/>
          <p:cNvPicPr preferRelativeResize="0"/>
          <p:nvPr/>
        </p:nvPicPr>
        <p:blipFill>
          <a:blip r:embed="rId4">
            <a:alphaModFix/>
          </a:blip>
          <a:stretch>
            <a:fillRect/>
          </a:stretch>
        </p:blipFill>
        <p:spPr>
          <a:xfrm>
            <a:off x="6038850" y="789850"/>
            <a:ext cx="2952751" cy="414300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5"/>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Generation</a:t>
            </a:r>
            <a:endParaRPr sz="2400">
              <a:solidFill>
                <a:srgbClr val="FFFFFF"/>
              </a:solidFill>
            </a:endParaRPr>
          </a:p>
        </p:txBody>
      </p:sp>
      <p:pic>
        <p:nvPicPr>
          <p:cNvPr id="613" name="Google Shape;613;p65"/>
          <p:cNvPicPr preferRelativeResize="0"/>
          <p:nvPr/>
        </p:nvPicPr>
        <p:blipFill>
          <a:blip r:embed="rId3">
            <a:alphaModFix/>
          </a:blip>
          <a:stretch>
            <a:fillRect/>
          </a:stretch>
        </p:blipFill>
        <p:spPr>
          <a:xfrm>
            <a:off x="704850" y="796981"/>
            <a:ext cx="7734300" cy="420966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6"/>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Generation </a:t>
            </a:r>
            <a:r>
              <a:rPr lang="en" sz="2400" u="sng">
                <a:solidFill>
                  <a:srgbClr val="FFFF00"/>
                </a:solidFill>
                <a:hlinkClick r:id="rId3">
                  <a:extLst>
                    <a:ext uri="{A12FA001-AC4F-418D-AE19-62706E023703}">
                      <ahyp:hlinkClr val="tx"/>
                    </a:ext>
                  </a:extLst>
                </a:hlinkClick>
              </a:rPr>
              <a:t>Link</a:t>
            </a:r>
            <a:endParaRPr sz="2400">
              <a:solidFill>
                <a:srgbClr val="FFFF00"/>
              </a:solidFill>
            </a:endParaRPr>
          </a:p>
        </p:txBody>
      </p:sp>
      <p:pic>
        <p:nvPicPr>
          <p:cNvPr id="619" name="Google Shape;619;p66"/>
          <p:cNvPicPr preferRelativeResize="0"/>
          <p:nvPr/>
        </p:nvPicPr>
        <p:blipFill>
          <a:blip r:embed="rId4">
            <a:alphaModFix/>
          </a:blip>
          <a:stretch>
            <a:fillRect/>
          </a:stretch>
        </p:blipFill>
        <p:spPr>
          <a:xfrm>
            <a:off x="228601" y="789850"/>
            <a:ext cx="4201251" cy="4201251"/>
          </a:xfrm>
          <a:prstGeom prst="rect">
            <a:avLst/>
          </a:prstGeom>
          <a:noFill/>
          <a:ln>
            <a:noFill/>
          </a:ln>
        </p:spPr>
      </p:pic>
      <p:pic>
        <p:nvPicPr>
          <p:cNvPr id="620" name="Google Shape;620;p66"/>
          <p:cNvPicPr preferRelativeResize="0"/>
          <p:nvPr/>
        </p:nvPicPr>
        <p:blipFill>
          <a:blip r:embed="rId5">
            <a:alphaModFix/>
          </a:blip>
          <a:stretch>
            <a:fillRect/>
          </a:stretch>
        </p:blipFill>
        <p:spPr>
          <a:xfrm>
            <a:off x="4683625" y="789850"/>
            <a:ext cx="4201251" cy="42012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7"/>
          <p:cNvSpPr txBox="1"/>
          <p:nvPr>
            <p:ph idx="4294967295" type="title"/>
          </p:nvPr>
        </p:nvSpPr>
        <p:spPr>
          <a:xfrm>
            <a:off x="171450" y="1214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Generation</a:t>
            </a:r>
            <a:endParaRPr sz="2400">
              <a:solidFill>
                <a:srgbClr val="FFFF00"/>
              </a:solidFill>
            </a:endParaRPr>
          </a:p>
        </p:txBody>
      </p:sp>
      <p:pic>
        <p:nvPicPr>
          <p:cNvPr id="626" name="Google Shape;626;p67"/>
          <p:cNvPicPr preferRelativeResize="0"/>
          <p:nvPr/>
        </p:nvPicPr>
        <p:blipFill>
          <a:blip r:embed="rId3">
            <a:alphaModFix/>
          </a:blip>
          <a:stretch>
            <a:fillRect/>
          </a:stretch>
        </p:blipFill>
        <p:spPr>
          <a:xfrm>
            <a:off x="847613" y="800225"/>
            <a:ext cx="7448776" cy="4189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8"/>
          <p:cNvSpPr txBox="1"/>
          <p:nvPr>
            <p:ph idx="4294967295" type="title"/>
          </p:nvPr>
        </p:nvSpPr>
        <p:spPr>
          <a:xfrm>
            <a:off x="1051600" y="218540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4000">
                <a:solidFill>
                  <a:srgbClr val="FFFFFF"/>
                </a:solidFill>
              </a:rPr>
              <a:t>Workshop Image Classification</a:t>
            </a:r>
            <a:endParaRPr sz="4000">
              <a:solidFill>
                <a:srgbClr val="FFFF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9"/>
          <p:cNvSpPr txBox="1"/>
          <p:nvPr>
            <p:ph type="title"/>
          </p:nvPr>
        </p:nvSpPr>
        <p:spPr>
          <a:xfrm>
            <a:off x="171450" y="2738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Image classification</a:t>
            </a:r>
            <a:r>
              <a:rPr lang="en" sz="2400">
                <a:solidFill>
                  <a:srgbClr val="FFFFFF"/>
                </a:solidFill>
              </a:rPr>
              <a:t> pipeline</a:t>
            </a:r>
            <a:endParaRPr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
        <p:nvSpPr>
          <p:cNvPr id="637" name="Google Shape;637;p69"/>
          <p:cNvSpPr/>
          <p:nvPr/>
        </p:nvSpPr>
        <p:spPr>
          <a:xfrm>
            <a:off x="319500" y="1253075"/>
            <a:ext cx="1189800" cy="95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Collect Data</a:t>
            </a:r>
            <a:endParaRPr/>
          </a:p>
        </p:txBody>
      </p:sp>
      <p:sp>
        <p:nvSpPr>
          <p:cNvPr id="638" name="Google Shape;638;p69"/>
          <p:cNvSpPr/>
          <p:nvPr/>
        </p:nvSpPr>
        <p:spPr>
          <a:xfrm>
            <a:off x="2157250" y="1253075"/>
            <a:ext cx="1189800" cy="95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Extract Features</a:t>
            </a:r>
            <a:endParaRPr/>
          </a:p>
        </p:txBody>
      </p:sp>
      <p:sp>
        <p:nvSpPr>
          <p:cNvPr id="639" name="Google Shape;639;p69"/>
          <p:cNvSpPr/>
          <p:nvPr/>
        </p:nvSpPr>
        <p:spPr>
          <a:xfrm>
            <a:off x="7670500" y="1253075"/>
            <a:ext cx="1189800" cy="95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Deploy model</a:t>
            </a:r>
            <a:endParaRPr/>
          </a:p>
        </p:txBody>
      </p:sp>
      <p:sp>
        <p:nvSpPr>
          <p:cNvPr id="640" name="Google Shape;640;p69"/>
          <p:cNvSpPr/>
          <p:nvPr/>
        </p:nvSpPr>
        <p:spPr>
          <a:xfrm>
            <a:off x="3995000" y="1253075"/>
            <a:ext cx="1189800" cy="95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Train Model</a:t>
            </a:r>
            <a:endParaRPr/>
          </a:p>
        </p:txBody>
      </p:sp>
      <p:sp>
        <p:nvSpPr>
          <p:cNvPr id="641" name="Google Shape;641;p69"/>
          <p:cNvSpPr/>
          <p:nvPr/>
        </p:nvSpPr>
        <p:spPr>
          <a:xfrm>
            <a:off x="5832750" y="1253075"/>
            <a:ext cx="1189800" cy="95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Test Model</a:t>
            </a:r>
            <a:endParaRPr/>
          </a:p>
        </p:txBody>
      </p:sp>
      <p:sp>
        <p:nvSpPr>
          <p:cNvPr id="642" name="Google Shape;642;p69"/>
          <p:cNvSpPr/>
          <p:nvPr/>
        </p:nvSpPr>
        <p:spPr>
          <a:xfrm>
            <a:off x="1586425" y="1571750"/>
            <a:ext cx="489300" cy="3525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9"/>
          <p:cNvSpPr/>
          <p:nvPr/>
        </p:nvSpPr>
        <p:spPr>
          <a:xfrm>
            <a:off x="3415225" y="1571750"/>
            <a:ext cx="489300" cy="3525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9"/>
          <p:cNvSpPr/>
          <p:nvPr/>
        </p:nvSpPr>
        <p:spPr>
          <a:xfrm>
            <a:off x="5244025" y="1571750"/>
            <a:ext cx="489300" cy="3525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9"/>
          <p:cNvSpPr/>
          <p:nvPr/>
        </p:nvSpPr>
        <p:spPr>
          <a:xfrm>
            <a:off x="7072825" y="1571750"/>
            <a:ext cx="489300" cy="3525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txBox="1"/>
          <p:nvPr/>
        </p:nvSpPr>
        <p:spPr>
          <a:xfrm>
            <a:off x="171450" y="3625775"/>
            <a:ext cx="4544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FFFFFF"/>
                </a:solidFill>
              </a:rPr>
              <a:t>Image classification -&gt; </a:t>
            </a:r>
            <a:r>
              <a:rPr lang="en" u="sng">
                <a:solidFill>
                  <a:schemeClr val="hlink"/>
                </a:solidFill>
                <a:hlinkClick r:id="rId3"/>
              </a:rPr>
              <a:t>Colab</a:t>
            </a:r>
            <a:endParaRPr>
              <a:latin typeface="IrisUPC"/>
              <a:ea typeface="IrisUPC"/>
              <a:cs typeface="IrisUPC"/>
              <a:sym typeface="IrisUP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0" name="Shape 650"/>
        <p:cNvGrpSpPr/>
        <p:nvPr/>
      </p:nvGrpSpPr>
      <p:grpSpPr>
        <a:xfrm>
          <a:off x="0" y="0"/>
          <a:ext cx="0" cy="0"/>
          <a:chOff x="0" y="0"/>
          <a:chExt cx="0" cy="0"/>
        </a:xfrm>
      </p:grpSpPr>
      <p:sp>
        <p:nvSpPr>
          <p:cNvPr id="651" name="Google Shape;651;p70"/>
          <p:cNvSpPr txBox="1"/>
          <p:nvPr/>
        </p:nvSpPr>
        <p:spPr>
          <a:xfrm>
            <a:off x="0" y="0"/>
            <a:ext cx="9144000" cy="79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chemeClr val="dk1"/>
                </a:solidFill>
                <a:latin typeface="Sarabun"/>
                <a:ea typeface="Sarabun"/>
                <a:cs typeface="Sarabun"/>
                <a:sym typeface="Sarabun"/>
              </a:rPr>
              <a:t>Basic Python</a:t>
            </a:r>
            <a:endParaRPr b="1" sz="4400">
              <a:solidFill>
                <a:schemeClr val="dk1"/>
              </a:solidFill>
              <a:latin typeface="Sarabun"/>
              <a:ea typeface="Sarabun"/>
              <a:cs typeface="Sarabun"/>
              <a:sym typeface="Sarabun"/>
            </a:endParaRPr>
          </a:p>
        </p:txBody>
      </p:sp>
      <p:pic>
        <p:nvPicPr>
          <p:cNvPr id="652" name="Google Shape;652;p70"/>
          <p:cNvPicPr preferRelativeResize="0"/>
          <p:nvPr/>
        </p:nvPicPr>
        <p:blipFill>
          <a:blip r:embed="rId3">
            <a:alphaModFix/>
          </a:blip>
          <a:stretch>
            <a:fillRect/>
          </a:stretch>
        </p:blipFill>
        <p:spPr>
          <a:xfrm>
            <a:off x="4643450" y="121503"/>
            <a:ext cx="4500557" cy="5143500"/>
          </a:xfrm>
          <a:prstGeom prst="rect">
            <a:avLst/>
          </a:prstGeom>
          <a:noFill/>
          <a:ln>
            <a:noFill/>
          </a:ln>
        </p:spPr>
      </p:pic>
      <p:sp>
        <p:nvSpPr>
          <p:cNvPr id="653" name="Google Shape;653;p70"/>
          <p:cNvSpPr txBox="1"/>
          <p:nvPr/>
        </p:nvSpPr>
        <p:spPr>
          <a:xfrm>
            <a:off x="0" y="1021025"/>
            <a:ext cx="2662800" cy="68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FFFFFF"/>
                </a:solidFill>
                <a:latin typeface="Sarabun"/>
                <a:ea typeface="Sarabun"/>
                <a:cs typeface="Sarabun"/>
                <a:sym typeface="Sarabun"/>
              </a:rPr>
              <a:t>Content</a:t>
            </a:r>
            <a:endParaRPr b="1" sz="3300">
              <a:solidFill>
                <a:srgbClr val="FFFFFF"/>
              </a:solidFill>
              <a:latin typeface="Sarabun"/>
              <a:ea typeface="Sarabun"/>
              <a:cs typeface="Sarabun"/>
              <a:sym typeface="Sarabun"/>
            </a:endParaRPr>
          </a:p>
        </p:txBody>
      </p:sp>
      <p:pic>
        <p:nvPicPr>
          <p:cNvPr id="654" name="Google Shape;654;p70"/>
          <p:cNvPicPr preferRelativeResize="0"/>
          <p:nvPr/>
        </p:nvPicPr>
        <p:blipFill>
          <a:blip r:embed="rId4">
            <a:alphaModFix/>
          </a:blip>
          <a:stretch>
            <a:fillRect/>
          </a:stretch>
        </p:blipFill>
        <p:spPr>
          <a:xfrm>
            <a:off x="8269750" y="121489"/>
            <a:ext cx="673275" cy="686425"/>
          </a:xfrm>
          <a:prstGeom prst="rect">
            <a:avLst/>
          </a:prstGeom>
          <a:noFill/>
          <a:ln>
            <a:noFill/>
          </a:ln>
        </p:spPr>
      </p:pic>
      <p:pic>
        <p:nvPicPr>
          <p:cNvPr id="655" name="Google Shape;655;p70"/>
          <p:cNvPicPr preferRelativeResize="0"/>
          <p:nvPr/>
        </p:nvPicPr>
        <p:blipFill>
          <a:blip r:embed="rId5">
            <a:alphaModFix/>
          </a:blip>
          <a:stretch>
            <a:fillRect/>
          </a:stretch>
        </p:blipFill>
        <p:spPr>
          <a:xfrm>
            <a:off x="4743125" y="1777325"/>
            <a:ext cx="3759076" cy="2374150"/>
          </a:xfrm>
          <a:prstGeom prst="rect">
            <a:avLst/>
          </a:prstGeom>
          <a:noFill/>
          <a:ln>
            <a:noFill/>
          </a:ln>
        </p:spPr>
      </p:pic>
      <p:sp>
        <p:nvSpPr>
          <p:cNvPr id="656" name="Google Shape;656;p70"/>
          <p:cNvSpPr/>
          <p:nvPr/>
        </p:nvSpPr>
        <p:spPr>
          <a:xfrm>
            <a:off x="500150" y="1935550"/>
            <a:ext cx="3900300" cy="2057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 sz="2100">
                <a:solidFill>
                  <a:srgbClr val="FFFFFF"/>
                </a:solidFill>
                <a:latin typeface="Sarabun"/>
                <a:ea typeface="Sarabun"/>
                <a:cs typeface="Sarabun"/>
                <a:sym typeface="Sarabun"/>
              </a:rPr>
              <a:t>1. Data type</a:t>
            </a:r>
            <a:endParaRPr b="1" sz="2100">
              <a:solidFill>
                <a:srgbClr val="FFFFFF"/>
              </a:solidFill>
              <a:latin typeface="Sarabun"/>
              <a:ea typeface="Sarabun"/>
              <a:cs typeface="Sarabun"/>
              <a:sym typeface="Sarabun"/>
            </a:endParaRPr>
          </a:p>
          <a:p>
            <a:pPr indent="0" lvl="0" marL="0" marR="0" rtl="0" algn="l">
              <a:lnSpc>
                <a:spcPct val="150000"/>
              </a:lnSpc>
              <a:spcBef>
                <a:spcPts val="0"/>
              </a:spcBef>
              <a:spcAft>
                <a:spcPts val="0"/>
              </a:spcAft>
              <a:buNone/>
            </a:pPr>
            <a:r>
              <a:rPr b="1" lang="en" sz="2100">
                <a:solidFill>
                  <a:srgbClr val="FFFFFF"/>
                </a:solidFill>
                <a:latin typeface="Sarabun"/>
                <a:ea typeface="Sarabun"/>
                <a:cs typeface="Sarabun"/>
                <a:sym typeface="Sarabun"/>
              </a:rPr>
              <a:t>2. Variable</a:t>
            </a:r>
            <a:endParaRPr b="1" sz="2100">
              <a:solidFill>
                <a:srgbClr val="FFFFFF"/>
              </a:solidFill>
              <a:latin typeface="Sarabun"/>
              <a:ea typeface="Sarabun"/>
              <a:cs typeface="Sarabun"/>
              <a:sym typeface="Sarabun"/>
            </a:endParaRPr>
          </a:p>
          <a:p>
            <a:pPr indent="0" lvl="0" marL="0" marR="0" rtl="0" algn="l">
              <a:lnSpc>
                <a:spcPct val="150000"/>
              </a:lnSpc>
              <a:spcBef>
                <a:spcPts val="0"/>
              </a:spcBef>
              <a:spcAft>
                <a:spcPts val="0"/>
              </a:spcAft>
              <a:buNone/>
            </a:pPr>
            <a:r>
              <a:rPr b="1" lang="en" sz="2100">
                <a:solidFill>
                  <a:srgbClr val="FFFFFF"/>
                </a:solidFill>
                <a:latin typeface="Sarabun"/>
                <a:ea typeface="Sarabun"/>
                <a:cs typeface="Sarabun"/>
                <a:sym typeface="Sarabun"/>
              </a:rPr>
              <a:t>3. Expression</a:t>
            </a:r>
            <a:endParaRPr b="1" sz="2100">
              <a:solidFill>
                <a:srgbClr val="FFFFFF"/>
              </a:solidFill>
              <a:latin typeface="Sarabun"/>
              <a:ea typeface="Sarabun"/>
              <a:cs typeface="Sarabun"/>
              <a:sym typeface="Sarabun"/>
            </a:endParaRPr>
          </a:p>
          <a:p>
            <a:pPr indent="0" lvl="0" marL="0" marR="0" rtl="0" algn="l">
              <a:lnSpc>
                <a:spcPct val="150000"/>
              </a:lnSpc>
              <a:spcBef>
                <a:spcPts val="0"/>
              </a:spcBef>
              <a:spcAft>
                <a:spcPts val="0"/>
              </a:spcAft>
              <a:buNone/>
            </a:pPr>
            <a:r>
              <a:rPr b="1" lang="en" sz="2100">
                <a:solidFill>
                  <a:srgbClr val="FFFFFF"/>
                </a:solidFill>
                <a:latin typeface="Sarabun"/>
                <a:ea typeface="Sarabun"/>
                <a:cs typeface="Sarabun"/>
                <a:sym typeface="Sarabun"/>
              </a:rPr>
              <a:t>4. Condition</a:t>
            </a:r>
            <a:endParaRPr b="1" sz="2100">
              <a:solidFill>
                <a:srgbClr val="FFFFFF"/>
              </a:solidFill>
              <a:latin typeface="Sarabun"/>
              <a:ea typeface="Sarabun"/>
              <a:cs typeface="Sarabun"/>
              <a:sym typeface="Sarabun"/>
            </a:endParaRPr>
          </a:p>
          <a:p>
            <a:pPr indent="0" lvl="0" marL="914400" marR="0" rtl="0" algn="l">
              <a:lnSpc>
                <a:spcPct val="100000"/>
              </a:lnSpc>
              <a:spcBef>
                <a:spcPts val="0"/>
              </a:spcBef>
              <a:spcAft>
                <a:spcPts val="0"/>
              </a:spcAft>
              <a:buNone/>
            </a:pPr>
            <a:r>
              <a:t/>
            </a:r>
            <a:endParaRPr b="1" sz="1800">
              <a:solidFill>
                <a:srgbClr val="FFFFFF"/>
              </a:solidFill>
              <a:latin typeface="Sarabun"/>
              <a:ea typeface="Sarabun"/>
              <a:cs typeface="Sarabun"/>
              <a:sym typeface="Sarabun"/>
            </a:endParaRPr>
          </a:p>
          <a:p>
            <a:pPr indent="0" lvl="0" marL="0" marR="0" rtl="0" algn="l">
              <a:lnSpc>
                <a:spcPct val="100000"/>
              </a:lnSpc>
              <a:spcBef>
                <a:spcPts val="0"/>
              </a:spcBef>
              <a:spcAft>
                <a:spcPts val="0"/>
              </a:spcAft>
              <a:buClr>
                <a:srgbClr val="000000"/>
              </a:buClr>
              <a:buSzPts val="2800"/>
              <a:buFont typeface="Arial"/>
              <a:buNone/>
            </a:pPr>
            <a:r>
              <a:t/>
            </a:r>
            <a:endParaRPr b="1" i="0" sz="3000" u="none" cap="none" strike="noStrike">
              <a:solidFill>
                <a:srgbClr val="FFFFFF"/>
              </a:solidFill>
              <a:latin typeface="Sarabun"/>
              <a:ea typeface="Sarabun"/>
              <a:cs typeface="Sarabun"/>
              <a:sym typeface="Sarabun"/>
            </a:endParaRPr>
          </a:p>
          <a:p>
            <a:pPr indent="0" lvl="0" marL="0" marR="0" rtl="0" algn="l">
              <a:lnSpc>
                <a:spcPct val="100000"/>
              </a:lnSpc>
              <a:spcBef>
                <a:spcPts val="0"/>
              </a:spcBef>
              <a:spcAft>
                <a:spcPts val="0"/>
              </a:spcAft>
              <a:buClr>
                <a:srgbClr val="000000"/>
              </a:buClr>
              <a:buSzPts val="2800"/>
              <a:buFont typeface="Arial"/>
              <a:buNone/>
            </a:pPr>
            <a:r>
              <a:t/>
            </a:r>
            <a:endParaRPr b="1" i="0" sz="3000" u="none" cap="none" strike="noStrike">
              <a:solidFill>
                <a:srgbClr val="FFFFFF"/>
              </a:solidFill>
              <a:latin typeface="Sarabun"/>
              <a:ea typeface="Sarabun"/>
              <a:cs typeface="Sarabun"/>
              <a:sym typeface="Sarabun"/>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Sarabun"/>
              <a:ea typeface="Sarabun"/>
              <a:cs typeface="Sarabun"/>
              <a:sym typeface="Sarabun"/>
            </a:endParaRPr>
          </a:p>
          <a:p>
            <a:pPr indent="0" lvl="0" marL="0" marR="0" rtl="0" algn="l">
              <a:lnSpc>
                <a:spcPct val="100000"/>
              </a:lnSpc>
              <a:spcBef>
                <a:spcPts val="0"/>
              </a:spcBef>
              <a:spcAft>
                <a:spcPts val="0"/>
              </a:spcAft>
              <a:buClr>
                <a:srgbClr val="000000"/>
              </a:buClr>
              <a:buSzPts val="2000"/>
              <a:buFont typeface="Arial"/>
              <a:buNone/>
            </a:pPr>
            <a:r>
              <a:t/>
            </a:r>
            <a:endParaRPr sz="3000">
              <a:solidFill>
                <a:srgbClr val="FFFFFF"/>
              </a:solidFill>
              <a:latin typeface="Sarabun"/>
              <a:ea typeface="Sarabun"/>
              <a:cs typeface="Sarabun"/>
              <a:sym typeface="Sarabun"/>
            </a:endParaRPr>
          </a:p>
          <a:p>
            <a:pPr indent="0" lvl="0" marL="0" marR="0" rtl="0" algn="l">
              <a:lnSpc>
                <a:spcPct val="100000"/>
              </a:lnSpc>
              <a:spcBef>
                <a:spcPts val="0"/>
              </a:spcBef>
              <a:spcAft>
                <a:spcPts val="0"/>
              </a:spcAft>
              <a:buClr>
                <a:srgbClr val="000000"/>
              </a:buClr>
              <a:buSzPts val="2100"/>
              <a:buFont typeface="Arial"/>
              <a:buNone/>
            </a:pPr>
            <a:r>
              <a:t/>
            </a:r>
            <a:endParaRPr i="0" sz="3000" u="none" cap="none" strike="noStrike">
              <a:solidFill>
                <a:srgbClr val="FFF2CC"/>
              </a:solidFill>
              <a:highlight>
                <a:srgbClr val="FF0000"/>
              </a:highlight>
              <a:latin typeface="Sarabun"/>
              <a:ea typeface="Sarabun"/>
              <a:cs typeface="Sarabun"/>
              <a:sym typeface="Sarabun"/>
            </a:endParaRPr>
          </a:p>
        </p:txBody>
      </p:sp>
      <p:sp>
        <p:nvSpPr>
          <p:cNvPr id="657" name="Google Shape;657;p70"/>
          <p:cNvSpPr/>
          <p:nvPr/>
        </p:nvSpPr>
        <p:spPr>
          <a:xfrm>
            <a:off x="3032150" y="1935550"/>
            <a:ext cx="1929000" cy="1648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 sz="2000">
                <a:solidFill>
                  <a:srgbClr val="FFFFFF"/>
                </a:solidFill>
                <a:latin typeface="Sarabun"/>
                <a:ea typeface="Sarabun"/>
                <a:cs typeface="Sarabun"/>
                <a:sym typeface="Sarabun"/>
              </a:rPr>
              <a:t>5. Loop</a:t>
            </a:r>
            <a:endParaRPr b="1" sz="2000">
              <a:solidFill>
                <a:srgbClr val="FFFFFF"/>
              </a:solidFill>
              <a:latin typeface="Sarabun"/>
              <a:ea typeface="Sarabun"/>
              <a:cs typeface="Sarabun"/>
              <a:sym typeface="Sarabun"/>
            </a:endParaRPr>
          </a:p>
          <a:p>
            <a:pPr indent="0" lvl="0" marL="0" marR="0" rtl="0" algn="l">
              <a:lnSpc>
                <a:spcPct val="150000"/>
              </a:lnSpc>
              <a:spcBef>
                <a:spcPts val="0"/>
              </a:spcBef>
              <a:spcAft>
                <a:spcPts val="0"/>
              </a:spcAft>
              <a:buNone/>
            </a:pPr>
            <a:r>
              <a:rPr b="1" lang="en" sz="2000">
                <a:solidFill>
                  <a:srgbClr val="FFFFFF"/>
                </a:solidFill>
                <a:latin typeface="Sarabun"/>
                <a:ea typeface="Sarabun"/>
                <a:cs typeface="Sarabun"/>
                <a:sym typeface="Sarabun"/>
              </a:rPr>
              <a:t>6. Function</a:t>
            </a:r>
            <a:endParaRPr b="1" sz="2000">
              <a:solidFill>
                <a:srgbClr val="FFFFFF"/>
              </a:solidFill>
              <a:latin typeface="Sarabun"/>
              <a:ea typeface="Sarabun"/>
              <a:cs typeface="Sarabun"/>
              <a:sym typeface="Sarabun"/>
            </a:endParaRPr>
          </a:p>
          <a:p>
            <a:pPr indent="0" lvl="0" marL="0" marR="0" rtl="0" algn="l">
              <a:lnSpc>
                <a:spcPct val="150000"/>
              </a:lnSpc>
              <a:spcBef>
                <a:spcPts val="0"/>
              </a:spcBef>
              <a:spcAft>
                <a:spcPts val="0"/>
              </a:spcAft>
              <a:buNone/>
            </a:pPr>
            <a:r>
              <a:rPr b="1" lang="en" sz="2000">
                <a:solidFill>
                  <a:srgbClr val="FFFFFF"/>
                </a:solidFill>
                <a:latin typeface="Sarabun"/>
                <a:ea typeface="Sarabun"/>
                <a:cs typeface="Sarabun"/>
                <a:sym typeface="Sarabun"/>
              </a:rPr>
              <a:t>7. Object</a:t>
            </a:r>
            <a:endParaRPr b="1" sz="2000">
              <a:solidFill>
                <a:srgbClr val="FFFFFF"/>
              </a:solidFill>
              <a:latin typeface="Sarabun"/>
              <a:ea typeface="Sarabun"/>
              <a:cs typeface="Sarabun"/>
              <a:sym typeface="Sarabun"/>
            </a:endParaRPr>
          </a:p>
          <a:p>
            <a:pPr indent="0" lvl="0" marL="0" marR="0" rtl="0" algn="l">
              <a:lnSpc>
                <a:spcPct val="150000"/>
              </a:lnSpc>
              <a:spcBef>
                <a:spcPts val="0"/>
              </a:spcBef>
              <a:spcAft>
                <a:spcPts val="0"/>
              </a:spcAft>
              <a:buNone/>
            </a:pPr>
            <a:r>
              <a:rPr b="1" lang="en" sz="2000">
                <a:solidFill>
                  <a:srgbClr val="FFFFFF"/>
                </a:solidFill>
                <a:latin typeface="Sarabun"/>
                <a:ea typeface="Sarabun"/>
                <a:cs typeface="Sarabun"/>
                <a:sym typeface="Sarabun"/>
              </a:rPr>
              <a:t>7. Library</a:t>
            </a:r>
            <a:endParaRPr b="1" sz="2000">
              <a:solidFill>
                <a:srgbClr val="FFFFFF"/>
              </a:solidFill>
              <a:latin typeface="Sarabun"/>
              <a:ea typeface="Sarabun"/>
              <a:cs typeface="Sarabun"/>
              <a:sym typeface="Sarabun"/>
            </a:endParaRPr>
          </a:p>
          <a:p>
            <a:pPr indent="0" lvl="0" marL="0" marR="0" rtl="0" algn="l">
              <a:lnSpc>
                <a:spcPct val="100000"/>
              </a:lnSpc>
              <a:spcBef>
                <a:spcPts val="0"/>
              </a:spcBef>
              <a:spcAft>
                <a:spcPts val="0"/>
              </a:spcAft>
              <a:buClr>
                <a:srgbClr val="000000"/>
              </a:buClr>
              <a:buSzPts val="2100"/>
              <a:buFont typeface="Arial"/>
              <a:buNone/>
            </a:pPr>
            <a:r>
              <a:t/>
            </a:r>
            <a:endParaRPr i="0" sz="3100" u="none" cap="none" strike="noStrike">
              <a:solidFill>
                <a:srgbClr val="FFF2CC"/>
              </a:solidFill>
              <a:highlight>
                <a:srgbClr val="FF0000"/>
              </a:highlight>
              <a:latin typeface="Sarabun"/>
              <a:ea typeface="Sarabun"/>
              <a:cs typeface="Sarabun"/>
              <a:sym typeface="Sarabu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1" name="Shape 661"/>
        <p:cNvGrpSpPr/>
        <p:nvPr/>
      </p:nvGrpSpPr>
      <p:grpSpPr>
        <a:xfrm>
          <a:off x="0" y="0"/>
          <a:ext cx="0" cy="0"/>
          <a:chOff x="0" y="0"/>
          <a:chExt cx="0" cy="0"/>
        </a:xfrm>
      </p:grpSpPr>
      <p:sp>
        <p:nvSpPr>
          <p:cNvPr id="662" name="Google Shape;662;p71"/>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663" name="Google Shape;663;p71"/>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664" name="Google Shape;664;p71"/>
          <p:cNvSpPr txBox="1"/>
          <p:nvPr/>
        </p:nvSpPr>
        <p:spPr>
          <a:xfrm>
            <a:off x="505800" y="74125"/>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100">
                <a:solidFill>
                  <a:schemeClr val="lt1"/>
                </a:solidFill>
                <a:latin typeface="Sarabun"/>
                <a:ea typeface="Sarabun"/>
                <a:cs typeface="Sarabun"/>
                <a:sym typeface="Sarabun"/>
              </a:rPr>
              <a:t>Data type</a:t>
            </a:r>
            <a:endParaRPr sz="2800">
              <a:solidFill>
                <a:srgbClr val="FFFFFF"/>
              </a:solidFill>
              <a:latin typeface="Sarabun"/>
              <a:ea typeface="Sarabun"/>
              <a:cs typeface="Sarabun"/>
              <a:sym typeface="Sarabun"/>
            </a:endParaRPr>
          </a:p>
        </p:txBody>
      </p:sp>
      <p:sp>
        <p:nvSpPr>
          <p:cNvPr id="665" name="Google Shape;665;p71"/>
          <p:cNvSpPr txBox="1"/>
          <p:nvPr/>
        </p:nvSpPr>
        <p:spPr>
          <a:xfrm>
            <a:off x="505800" y="1088950"/>
            <a:ext cx="813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t/>
            </a:r>
            <a:endParaRPr sz="1600">
              <a:solidFill>
                <a:schemeClr val="lt1"/>
              </a:solidFill>
              <a:latin typeface="Sarabun"/>
              <a:ea typeface="Sarabun"/>
              <a:cs typeface="Sarabun"/>
              <a:sym typeface="Sarabun"/>
            </a:endParaRPr>
          </a:p>
        </p:txBody>
      </p:sp>
      <p:sp>
        <p:nvSpPr>
          <p:cNvPr id="666" name="Google Shape;666;p71"/>
          <p:cNvSpPr txBox="1"/>
          <p:nvPr/>
        </p:nvSpPr>
        <p:spPr>
          <a:xfrm>
            <a:off x="443050" y="848900"/>
            <a:ext cx="8132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lt1"/>
                </a:solidFill>
                <a:latin typeface="Sarabun"/>
                <a:ea typeface="Sarabun"/>
                <a:cs typeface="Sarabun"/>
                <a:sym typeface="Sarabun"/>
              </a:rPr>
              <a:t>Data Type คือ ชนิดของข้อมูล โดย Data Type ที่มีการใช้งานบ่อย ๆ ได้แก่ </a:t>
            </a:r>
            <a:endParaRPr>
              <a:solidFill>
                <a:schemeClr val="lt1"/>
              </a:solidFill>
              <a:latin typeface="Sarabun"/>
              <a:ea typeface="Sarabun"/>
              <a:cs typeface="Sarabun"/>
              <a:sym typeface="Sarabun"/>
            </a:endParaRPr>
          </a:p>
          <a:p>
            <a:pPr indent="457200" lvl="0" marL="0" rtl="0" algn="l">
              <a:spcBef>
                <a:spcPts val="0"/>
              </a:spcBef>
              <a:spcAft>
                <a:spcPts val="0"/>
              </a:spcAft>
              <a:buClr>
                <a:schemeClr val="dk1"/>
              </a:buClr>
              <a:buSzPts val="1100"/>
              <a:buFont typeface="Arial"/>
              <a:buNone/>
            </a:pPr>
            <a:r>
              <a:rPr lang="en">
                <a:solidFill>
                  <a:schemeClr val="lt1"/>
                </a:solidFill>
                <a:latin typeface="Sarabun"/>
                <a:ea typeface="Sarabun"/>
                <a:cs typeface="Sarabun"/>
                <a:sym typeface="Sarabun"/>
              </a:rPr>
              <a:t>1. String : เหมาะกับการเก็บข้อมูลที่เป็น text หรือ categorical variables ต่าง ๆ</a:t>
            </a:r>
            <a:endParaRPr>
              <a:solidFill>
                <a:schemeClr val="lt1"/>
              </a:solidFill>
              <a:latin typeface="Sarabun"/>
              <a:ea typeface="Sarabun"/>
              <a:cs typeface="Sarabun"/>
              <a:sym typeface="Sarabun"/>
            </a:endParaRPr>
          </a:p>
          <a:p>
            <a:pPr indent="457200" lvl="0" marL="0" rtl="0" algn="l">
              <a:spcBef>
                <a:spcPts val="0"/>
              </a:spcBef>
              <a:spcAft>
                <a:spcPts val="0"/>
              </a:spcAft>
              <a:buClr>
                <a:schemeClr val="dk1"/>
              </a:buClr>
              <a:buSzPts val="1100"/>
              <a:buFont typeface="Arial"/>
              <a:buNone/>
            </a:pPr>
            <a:r>
              <a:rPr lang="en">
                <a:solidFill>
                  <a:schemeClr val="lt1"/>
                </a:solidFill>
                <a:latin typeface="Sarabun"/>
                <a:ea typeface="Sarabun"/>
                <a:cs typeface="Sarabun"/>
                <a:sym typeface="Sarabun"/>
              </a:rPr>
              <a:t>2. Number : เหมาะกับการเก็บข้อมูลที่เป็นตัวเลข, numerical variables data type ที่ใช้บ่อยคือ int ใช้เก็บตัวเลขที่เป็นจำนวนเต็ม และ float ใช้เก็บตัวเลขที่มีจุดทศนิยม  </a:t>
            </a:r>
            <a:endParaRPr>
              <a:solidFill>
                <a:schemeClr val="lt1"/>
              </a:solidFill>
              <a:latin typeface="Sarabun"/>
              <a:ea typeface="Sarabun"/>
              <a:cs typeface="Sarabun"/>
              <a:sym typeface="Sarabun"/>
            </a:endParaRPr>
          </a:p>
          <a:p>
            <a:pPr indent="457200" lvl="0" marL="0" rtl="0" algn="l">
              <a:spcBef>
                <a:spcPts val="0"/>
              </a:spcBef>
              <a:spcAft>
                <a:spcPts val="0"/>
              </a:spcAft>
              <a:buClr>
                <a:schemeClr val="dk1"/>
              </a:buClr>
              <a:buSzPts val="1100"/>
              <a:buFont typeface="Arial"/>
              <a:buNone/>
            </a:pPr>
            <a:r>
              <a:rPr lang="en">
                <a:solidFill>
                  <a:schemeClr val="lt1"/>
                </a:solidFill>
                <a:latin typeface="Sarabun"/>
                <a:ea typeface="Sarabun"/>
                <a:cs typeface="Sarabun"/>
                <a:sym typeface="Sarabun"/>
              </a:rPr>
              <a:t>3. List : ใช้เก็บข้อมูลหลาย ๆ ตัว เป็นลำดับ โดยมักจะมีการสร้าง list ไว้เพื่อเก็บข้อมูลไว้ก่อนจะนำไปเรียกใช้ต่อไป </a:t>
            </a:r>
            <a:endParaRPr>
              <a:solidFill>
                <a:schemeClr val="lt1"/>
              </a:solidFill>
              <a:latin typeface="Sarabun"/>
              <a:ea typeface="Sarabun"/>
              <a:cs typeface="Sarabun"/>
              <a:sym typeface="Sarabun"/>
            </a:endParaRPr>
          </a:p>
        </p:txBody>
      </p:sp>
      <p:pic>
        <p:nvPicPr>
          <p:cNvPr id="667" name="Google Shape;667;p71"/>
          <p:cNvPicPr preferRelativeResize="0"/>
          <p:nvPr/>
        </p:nvPicPr>
        <p:blipFill>
          <a:blip r:embed="rId4">
            <a:alphaModFix/>
          </a:blip>
          <a:stretch>
            <a:fillRect/>
          </a:stretch>
        </p:blipFill>
        <p:spPr>
          <a:xfrm>
            <a:off x="2060500" y="2198625"/>
            <a:ext cx="4747151" cy="2596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1" name="Shape 671"/>
        <p:cNvGrpSpPr/>
        <p:nvPr/>
      </p:nvGrpSpPr>
      <p:grpSpPr>
        <a:xfrm>
          <a:off x="0" y="0"/>
          <a:ext cx="0" cy="0"/>
          <a:chOff x="0" y="0"/>
          <a:chExt cx="0" cy="0"/>
        </a:xfrm>
      </p:grpSpPr>
      <p:sp>
        <p:nvSpPr>
          <p:cNvPr id="672" name="Google Shape;672;p72"/>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673" name="Google Shape;673;p72"/>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674" name="Google Shape;674;p72"/>
          <p:cNvSpPr txBox="1"/>
          <p:nvPr/>
        </p:nvSpPr>
        <p:spPr>
          <a:xfrm>
            <a:off x="505800" y="74125"/>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100">
                <a:solidFill>
                  <a:schemeClr val="lt1"/>
                </a:solidFill>
                <a:latin typeface="Sarabun"/>
                <a:ea typeface="Sarabun"/>
                <a:cs typeface="Sarabun"/>
                <a:sym typeface="Sarabun"/>
              </a:rPr>
              <a:t>Variable</a:t>
            </a:r>
            <a:endParaRPr sz="2800">
              <a:solidFill>
                <a:srgbClr val="FFFFFF"/>
              </a:solidFill>
              <a:latin typeface="Sarabun"/>
              <a:ea typeface="Sarabun"/>
              <a:cs typeface="Sarabun"/>
              <a:sym typeface="Sarabun"/>
            </a:endParaRPr>
          </a:p>
        </p:txBody>
      </p:sp>
      <p:sp>
        <p:nvSpPr>
          <p:cNvPr id="675" name="Google Shape;675;p72"/>
          <p:cNvSpPr txBox="1"/>
          <p:nvPr/>
        </p:nvSpPr>
        <p:spPr>
          <a:xfrm>
            <a:off x="505800" y="1088950"/>
            <a:ext cx="813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t/>
            </a:r>
            <a:endParaRPr sz="1600">
              <a:solidFill>
                <a:schemeClr val="lt1"/>
              </a:solidFill>
              <a:latin typeface="Sarabun"/>
              <a:ea typeface="Sarabun"/>
              <a:cs typeface="Sarabun"/>
              <a:sym typeface="Sarabun"/>
            </a:endParaRPr>
          </a:p>
        </p:txBody>
      </p:sp>
      <p:pic>
        <p:nvPicPr>
          <p:cNvPr id="676" name="Google Shape;676;p72"/>
          <p:cNvPicPr preferRelativeResize="0"/>
          <p:nvPr/>
        </p:nvPicPr>
        <p:blipFill>
          <a:blip r:embed="rId4">
            <a:alphaModFix/>
          </a:blip>
          <a:stretch>
            <a:fillRect/>
          </a:stretch>
        </p:blipFill>
        <p:spPr>
          <a:xfrm>
            <a:off x="679250" y="2037351"/>
            <a:ext cx="2536450" cy="2967999"/>
          </a:xfrm>
          <a:prstGeom prst="rect">
            <a:avLst/>
          </a:prstGeom>
          <a:noFill/>
          <a:ln>
            <a:noFill/>
          </a:ln>
        </p:spPr>
      </p:pic>
      <p:sp>
        <p:nvSpPr>
          <p:cNvPr id="677" name="Google Shape;677;p72"/>
          <p:cNvSpPr txBox="1"/>
          <p:nvPr/>
        </p:nvSpPr>
        <p:spPr>
          <a:xfrm>
            <a:off x="378650" y="769250"/>
            <a:ext cx="572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lt1"/>
                </a:solidFill>
                <a:latin typeface="Sarabun"/>
                <a:ea typeface="Sarabun"/>
                <a:cs typeface="Sarabun"/>
                <a:sym typeface="Sarabun"/>
              </a:rPr>
              <a:t>Variable (ตัวแปร)</a:t>
            </a:r>
            <a:endParaRPr>
              <a:solidFill>
                <a:schemeClr val="lt1"/>
              </a:solidFill>
              <a:latin typeface="Sarabun"/>
              <a:ea typeface="Sarabun"/>
              <a:cs typeface="Sarabun"/>
              <a:sym typeface="Sarabun"/>
            </a:endParaRPr>
          </a:p>
          <a:p>
            <a:pPr indent="0" lvl="0" marL="0" rtl="0" algn="l">
              <a:spcBef>
                <a:spcPts val="0"/>
              </a:spcBef>
              <a:spcAft>
                <a:spcPts val="0"/>
              </a:spcAft>
              <a:buNone/>
            </a:pPr>
            <a:r>
              <a:rPr lang="en">
                <a:solidFill>
                  <a:schemeClr val="lt1"/>
                </a:solidFill>
                <a:latin typeface="Sarabun"/>
                <a:ea typeface="Sarabun"/>
                <a:cs typeface="Sarabun"/>
                <a:sym typeface="Sarabun"/>
              </a:rPr>
              <a:t>เหมือนลังเก็บของ มีป้ายแปะที่ลังเป็นชื่อตัวแปร ส่วนของข้างในคือข้อมูล</a:t>
            </a:r>
            <a:endParaRPr>
              <a:solidFill>
                <a:schemeClr val="lt1"/>
              </a:solidFill>
              <a:latin typeface="Sarabun"/>
              <a:ea typeface="Sarabun"/>
              <a:cs typeface="Sarabun"/>
              <a:sym typeface="Sarabun"/>
            </a:endParaRPr>
          </a:p>
        </p:txBody>
      </p:sp>
      <p:sp>
        <p:nvSpPr>
          <p:cNvPr id="678" name="Google Shape;678;p72"/>
          <p:cNvSpPr txBox="1"/>
          <p:nvPr/>
        </p:nvSpPr>
        <p:spPr>
          <a:xfrm>
            <a:off x="621875" y="1578600"/>
            <a:ext cx="28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arabun"/>
                <a:ea typeface="Sarabun"/>
                <a:cs typeface="Sarabun"/>
                <a:sym typeface="Sarabun"/>
              </a:rPr>
              <a:t>Numerical variable (ตัวแปรตัวเลข)</a:t>
            </a:r>
            <a:r>
              <a:rPr lang="en">
                <a:latin typeface="Sarabun"/>
                <a:ea typeface="Sarabun"/>
                <a:cs typeface="Sarabun"/>
                <a:sym typeface="Sarabun"/>
              </a:rPr>
              <a:t>)</a:t>
            </a:r>
            <a:endParaRPr>
              <a:latin typeface="Sarabun"/>
              <a:ea typeface="Sarabun"/>
              <a:cs typeface="Sarabun"/>
              <a:sym typeface="Sarabun"/>
            </a:endParaRPr>
          </a:p>
        </p:txBody>
      </p:sp>
      <p:sp>
        <p:nvSpPr>
          <p:cNvPr id="679" name="Google Shape;679;p72"/>
          <p:cNvSpPr txBox="1"/>
          <p:nvPr/>
        </p:nvSpPr>
        <p:spPr>
          <a:xfrm>
            <a:off x="5103588" y="1578600"/>
            <a:ext cx="3047400" cy="400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chemeClr val="lt1"/>
                </a:solidFill>
                <a:latin typeface="Sarabun"/>
                <a:ea typeface="Sarabun"/>
                <a:cs typeface="Sarabun"/>
                <a:sym typeface="Sarabun"/>
              </a:rPr>
              <a:t>String variable (ตัวแปรตัวอักษร)</a:t>
            </a:r>
            <a:endParaRPr>
              <a:solidFill>
                <a:schemeClr val="lt1"/>
              </a:solidFill>
              <a:latin typeface="Sarabun"/>
              <a:ea typeface="Sarabun"/>
              <a:cs typeface="Sarabun"/>
              <a:sym typeface="Sarabun"/>
            </a:endParaRPr>
          </a:p>
        </p:txBody>
      </p:sp>
      <p:pic>
        <p:nvPicPr>
          <p:cNvPr id="680" name="Google Shape;680;p72"/>
          <p:cNvPicPr preferRelativeResize="0"/>
          <p:nvPr/>
        </p:nvPicPr>
        <p:blipFill>
          <a:blip r:embed="rId5">
            <a:alphaModFix/>
          </a:blip>
          <a:stretch>
            <a:fillRect/>
          </a:stretch>
        </p:blipFill>
        <p:spPr>
          <a:xfrm>
            <a:off x="4527025" y="2172550"/>
            <a:ext cx="4200525" cy="2638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4" name="Shape 684"/>
        <p:cNvGrpSpPr/>
        <p:nvPr/>
      </p:nvGrpSpPr>
      <p:grpSpPr>
        <a:xfrm>
          <a:off x="0" y="0"/>
          <a:ext cx="0" cy="0"/>
          <a:chOff x="0" y="0"/>
          <a:chExt cx="0" cy="0"/>
        </a:xfrm>
      </p:grpSpPr>
      <p:sp>
        <p:nvSpPr>
          <p:cNvPr id="685" name="Google Shape;685;p73"/>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686" name="Google Shape;686;p73"/>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687" name="Google Shape;687;p73"/>
          <p:cNvSpPr txBox="1"/>
          <p:nvPr/>
        </p:nvSpPr>
        <p:spPr>
          <a:xfrm>
            <a:off x="505800" y="74125"/>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100">
                <a:solidFill>
                  <a:schemeClr val="lt1"/>
                </a:solidFill>
                <a:latin typeface="Sarabun"/>
                <a:ea typeface="Sarabun"/>
                <a:cs typeface="Sarabun"/>
                <a:sym typeface="Sarabun"/>
              </a:rPr>
              <a:t>Expression</a:t>
            </a:r>
            <a:endParaRPr sz="2800">
              <a:solidFill>
                <a:srgbClr val="FFFFFF"/>
              </a:solidFill>
              <a:latin typeface="Sarabun"/>
              <a:ea typeface="Sarabun"/>
              <a:cs typeface="Sarabun"/>
              <a:sym typeface="Sarabun"/>
            </a:endParaRPr>
          </a:p>
        </p:txBody>
      </p:sp>
      <p:sp>
        <p:nvSpPr>
          <p:cNvPr id="688" name="Google Shape;688;p73"/>
          <p:cNvSpPr txBox="1"/>
          <p:nvPr/>
        </p:nvSpPr>
        <p:spPr>
          <a:xfrm>
            <a:off x="505275" y="1117550"/>
            <a:ext cx="813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t/>
            </a:r>
            <a:endParaRPr sz="1600">
              <a:solidFill>
                <a:schemeClr val="lt1"/>
              </a:solidFill>
              <a:latin typeface="Sarabun"/>
              <a:ea typeface="Sarabun"/>
              <a:cs typeface="Sarabun"/>
              <a:sym typeface="Sarabun"/>
            </a:endParaRPr>
          </a:p>
        </p:txBody>
      </p:sp>
      <p:pic>
        <p:nvPicPr>
          <p:cNvPr id="689" name="Google Shape;689;p73"/>
          <p:cNvPicPr preferRelativeResize="0"/>
          <p:nvPr/>
        </p:nvPicPr>
        <p:blipFill>
          <a:blip r:embed="rId4">
            <a:alphaModFix/>
          </a:blip>
          <a:stretch>
            <a:fillRect/>
          </a:stretch>
        </p:blipFill>
        <p:spPr>
          <a:xfrm>
            <a:off x="5729623" y="1044373"/>
            <a:ext cx="1507175" cy="3602700"/>
          </a:xfrm>
          <a:prstGeom prst="rect">
            <a:avLst/>
          </a:prstGeom>
          <a:noFill/>
          <a:ln>
            <a:noFill/>
          </a:ln>
        </p:spPr>
      </p:pic>
      <p:sp>
        <p:nvSpPr>
          <p:cNvPr id="690" name="Google Shape;690;p73"/>
          <p:cNvSpPr txBox="1"/>
          <p:nvPr/>
        </p:nvSpPr>
        <p:spPr>
          <a:xfrm>
            <a:off x="214125" y="1099275"/>
            <a:ext cx="4871700" cy="27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lt1"/>
                </a:solidFill>
                <a:latin typeface="Sarabun"/>
                <a:ea typeface="Sarabun"/>
                <a:cs typeface="Sarabun"/>
                <a:sym typeface="Sarabun"/>
              </a:rPr>
              <a:t>Expression คือการทำงานร่วมกันระหว่างตัวแปร (หรือค่าคงที่) และตัวดำเนินการ โดยค่าเหล่านี้จะมีตัวดำเนินการสำหรับควบคุมการทำงาน ในภาษา Python นั้นมี Expression อยู่สองแบบ แบบแรกคือ Boolean expression เป็นการกระทำกันระหว่างตัวแปรและตัวดำเนินการเปรียบเทียบค่าหรือตัวดำเนินการตรรกศาสตร์ และจะได้ผลลัพธ์เป็น Boolean</a:t>
            </a:r>
            <a:endParaRPr sz="1300">
              <a:solidFill>
                <a:schemeClr val="lt1"/>
              </a:solidFill>
              <a:latin typeface="Sarabun"/>
              <a:ea typeface="Sarabun"/>
              <a:cs typeface="Sarabun"/>
              <a:sym typeface="Sarabun"/>
            </a:endParaRPr>
          </a:p>
          <a:p>
            <a:pPr indent="0" lvl="0" marL="0" rtl="0" algn="l">
              <a:lnSpc>
                <a:spcPct val="115000"/>
              </a:lnSpc>
              <a:spcBef>
                <a:spcPts val="1200"/>
              </a:spcBef>
              <a:spcAft>
                <a:spcPts val="0"/>
              </a:spcAft>
              <a:buClr>
                <a:schemeClr val="dk1"/>
              </a:buClr>
              <a:buSzPts val="1100"/>
              <a:buFont typeface="Arial"/>
              <a:buNone/>
            </a:pPr>
            <a:r>
              <a:rPr lang="en" sz="1300">
                <a:solidFill>
                  <a:schemeClr val="lt1"/>
                </a:solidFill>
                <a:latin typeface="Sarabun"/>
                <a:ea typeface="Sarabun"/>
                <a:cs typeface="Sarabun"/>
                <a:sym typeface="Sarabun"/>
              </a:rPr>
              <a:t>และแบบที่สองคือ Expression ทางคณิตศาสตร์เป็นการกระทำกันระหว่างตัวแปรและตัวดำเนินการคณิตศาสตร์ และจะได้รับค่าใหม่เป็นตัวเลขหรือค่าที่ไม่ใช่ Boolean นี่เป็นตัวอย่างของ Expressions ในภาษา Python</a:t>
            </a:r>
            <a:endParaRPr sz="1300">
              <a:solidFill>
                <a:schemeClr val="lt1"/>
              </a:solidFill>
              <a:latin typeface="Sarabun"/>
              <a:ea typeface="Sarabun"/>
              <a:cs typeface="Sarabun"/>
              <a:sym typeface="Sarabun"/>
            </a:endParaRPr>
          </a:p>
          <a:p>
            <a:pPr indent="0" lvl="0" marL="0" rtl="0" algn="l">
              <a:spcBef>
                <a:spcPts val="1200"/>
              </a:spcBef>
              <a:spcAft>
                <a:spcPts val="0"/>
              </a:spcAft>
              <a:buNone/>
            </a:pPr>
            <a:r>
              <a:t/>
            </a:r>
            <a:endParaRPr>
              <a:latin typeface="Sarabun"/>
              <a:ea typeface="Sarabun"/>
              <a:cs typeface="Sarabun"/>
              <a:sym typeface="Sarabu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171450" y="3500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b="1" lang="en" sz="2400">
                <a:solidFill>
                  <a:srgbClr val="FFFFFF"/>
                </a:solidFill>
              </a:rPr>
              <a:t>We make machines smarter</a:t>
            </a:r>
            <a:endParaRPr b="1"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
        <p:nvSpPr>
          <p:cNvPr id="149" name="Google Shape;149;p20"/>
          <p:cNvSpPr txBox="1"/>
          <p:nvPr/>
        </p:nvSpPr>
        <p:spPr>
          <a:xfrm>
            <a:off x="1647475" y="999625"/>
            <a:ext cx="22677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Self driving car</a:t>
            </a:r>
            <a:endParaRPr>
              <a:solidFill>
                <a:srgbClr val="FFFFFF"/>
              </a:solidFill>
              <a:latin typeface="IrisUPC"/>
              <a:ea typeface="IrisUPC"/>
              <a:cs typeface="IrisUPC"/>
              <a:sym typeface="IrisUPC"/>
            </a:endParaRPr>
          </a:p>
        </p:txBody>
      </p:sp>
      <p:sp>
        <p:nvSpPr>
          <p:cNvPr id="150" name="Google Shape;150;p20"/>
          <p:cNvSpPr txBox="1"/>
          <p:nvPr/>
        </p:nvSpPr>
        <p:spPr>
          <a:xfrm>
            <a:off x="1578475" y="2579225"/>
            <a:ext cx="1842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Face recognition</a:t>
            </a:r>
            <a:endParaRPr>
              <a:solidFill>
                <a:srgbClr val="FFFFFF"/>
              </a:solidFill>
              <a:latin typeface="IrisUPC"/>
              <a:ea typeface="IrisUPC"/>
              <a:cs typeface="IrisUPC"/>
              <a:sym typeface="IrisUPC"/>
            </a:endParaRPr>
          </a:p>
        </p:txBody>
      </p:sp>
      <p:sp>
        <p:nvSpPr>
          <p:cNvPr id="151" name="Google Shape;151;p20"/>
          <p:cNvSpPr txBox="1"/>
          <p:nvPr/>
        </p:nvSpPr>
        <p:spPr>
          <a:xfrm>
            <a:off x="1972500" y="3560100"/>
            <a:ext cx="1842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Chatbot</a:t>
            </a:r>
            <a:endParaRPr>
              <a:solidFill>
                <a:srgbClr val="FFFFFF"/>
              </a:solidFill>
              <a:latin typeface="IrisUPC"/>
              <a:ea typeface="IrisUPC"/>
              <a:cs typeface="IrisUPC"/>
              <a:sym typeface="IrisUPC"/>
            </a:endParaRPr>
          </a:p>
        </p:txBody>
      </p:sp>
      <p:sp>
        <p:nvSpPr>
          <p:cNvPr id="152" name="Google Shape;152;p20"/>
          <p:cNvSpPr txBox="1"/>
          <p:nvPr/>
        </p:nvSpPr>
        <p:spPr>
          <a:xfrm>
            <a:off x="4265150" y="2003750"/>
            <a:ext cx="1842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risUPC"/>
                <a:ea typeface="IrisUPC"/>
                <a:cs typeface="IrisUPC"/>
                <a:sym typeface="IrisUPC"/>
              </a:rPr>
              <a:t>Stock trading</a:t>
            </a:r>
            <a:endParaRPr>
              <a:solidFill>
                <a:srgbClr val="FFFFFF"/>
              </a:solidFill>
              <a:latin typeface="IrisUPC"/>
              <a:ea typeface="IrisUPC"/>
              <a:cs typeface="IrisUPC"/>
              <a:sym typeface="IrisUPC"/>
            </a:endParaRPr>
          </a:p>
        </p:txBody>
      </p:sp>
      <p:sp>
        <p:nvSpPr>
          <p:cNvPr id="153" name="Google Shape;153;p20"/>
          <p:cNvSpPr txBox="1"/>
          <p:nvPr/>
        </p:nvSpPr>
        <p:spPr>
          <a:xfrm>
            <a:off x="5038925" y="3141900"/>
            <a:ext cx="1842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IrisUPC"/>
              <a:ea typeface="IrisUPC"/>
              <a:cs typeface="IrisUPC"/>
              <a:sym typeface="IrisUPC"/>
            </a:endParaRPr>
          </a:p>
        </p:txBody>
      </p:sp>
      <p:pic>
        <p:nvPicPr>
          <p:cNvPr id="154" name="Google Shape;154;p20"/>
          <p:cNvPicPr preferRelativeResize="0"/>
          <p:nvPr/>
        </p:nvPicPr>
        <p:blipFill>
          <a:blip r:embed="rId3">
            <a:alphaModFix/>
          </a:blip>
          <a:stretch>
            <a:fillRect/>
          </a:stretch>
        </p:blipFill>
        <p:spPr>
          <a:xfrm>
            <a:off x="3268375" y="1062525"/>
            <a:ext cx="2485125" cy="1656750"/>
          </a:xfrm>
          <a:prstGeom prst="rect">
            <a:avLst/>
          </a:prstGeom>
          <a:noFill/>
          <a:ln>
            <a:noFill/>
          </a:ln>
        </p:spPr>
      </p:pic>
      <p:pic>
        <p:nvPicPr>
          <p:cNvPr id="155" name="Google Shape;155;p20"/>
          <p:cNvPicPr preferRelativeResize="0"/>
          <p:nvPr/>
        </p:nvPicPr>
        <p:blipFill>
          <a:blip r:embed="rId4">
            <a:alphaModFix/>
          </a:blip>
          <a:stretch>
            <a:fillRect/>
          </a:stretch>
        </p:blipFill>
        <p:spPr>
          <a:xfrm>
            <a:off x="3268375" y="2702575"/>
            <a:ext cx="2485125" cy="1692050"/>
          </a:xfrm>
          <a:prstGeom prst="rect">
            <a:avLst/>
          </a:prstGeom>
          <a:noFill/>
          <a:ln>
            <a:noFill/>
          </a:ln>
        </p:spPr>
      </p:pic>
      <p:pic>
        <p:nvPicPr>
          <p:cNvPr id="156" name="Google Shape;156;p20"/>
          <p:cNvPicPr preferRelativeResize="0"/>
          <p:nvPr/>
        </p:nvPicPr>
        <p:blipFill>
          <a:blip r:embed="rId5">
            <a:alphaModFix/>
          </a:blip>
          <a:stretch>
            <a:fillRect/>
          </a:stretch>
        </p:blipFill>
        <p:spPr>
          <a:xfrm>
            <a:off x="322625" y="2702587"/>
            <a:ext cx="2930890" cy="1673075"/>
          </a:xfrm>
          <a:prstGeom prst="rect">
            <a:avLst/>
          </a:prstGeom>
          <a:noFill/>
          <a:ln>
            <a:noFill/>
          </a:ln>
        </p:spPr>
      </p:pic>
      <p:pic>
        <p:nvPicPr>
          <p:cNvPr id="157" name="Google Shape;157;p20"/>
          <p:cNvPicPr preferRelativeResize="0"/>
          <p:nvPr/>
        </p:nvPicPr>
        <p:blipFill>
          <a:blip r:embed="rId6">
            <a:alphaModFix/>
          </a:blip>
          <a:stretch>
            <a:fillRect/>
          </a:stretch>
        </p:blipFill>
        <p:spPr>
          <a:xfrm>
            <a:off x="5753500" y="2719100"/>
            <a:ext cx="2930901" cy="1716286"/>
          </a:xfrm>
          <a:prstGeom prst="rect">
            <a:avLst/>
          </a:prstGeom>
          <a:noFill/>
          <a:ln>
            <a:noFill/>
          </a:ln>
        </p:spPr>
      </p:pic>
      <p:pic>
        <p:nvPicPr>
          <p:cNvPr id="158" name="Google Shape;158;p20"/>
          <p:cNvPicPr preferRelativeResize="0"/>
          <p:nvPr/>
        </p:nvPicPr>
        <p:blipFill>
          <a:blip r:embed="rId7">
            <a:alphaModFix/>
          </a:blip>
          <a:stretch>
            <a:fillRect/>
          </a:stretch>
        </p:blipFill>
        <p:spPr>
          <a:xfrm>
            <a:off x="5753500" y="1067025"/>
            <a:ext cx="2930900" cy="1623753"/>
          </a:xfrm>
          <a:prstGeom prst="rect">
            <a:avLst/>
          </a:prstGeom>
          <a:noFill/>
          <a:ln>
            <a:noFill/>
          </a:ln>
        </p:spPr>
      </p:pic>
      <p:pic>
        <p:nvPicPr>
          <p:cNvPr id="159" name="Google Shape;159;p20"/>
          <p:cNvPicPr preferRelativeResize="0"/>
          <p:nvPr/>
        </p:nvPicPr>
        <p:blipFill rotWithShape="1">
          <a:blip r:embed="rId8">
            <a:alphaModFix/>
          </a:blip>
          <a:srcRect b="24630" l="0" r="0" t="0"/>
          <a:stretch/>
        </p:blipFill>
        <p:spPr>
          <a:xfrm>
            <a:off x="322625" y="1062525"/>
            <a:ext cx="2930901" cy="16567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4" name="Shape 694"/>
        <p:cNvGrpSpPr/>
        <p:nvPr/>
      </p:nvGrpSpPr>
      <p:grpSpPr>
        <a:xfrm>
          <a:off x="0" y="0"/>
          <a:ext cx="0" cy="0"/>
          <a:chOff x="0" y="0"/>
          <a:chExt cx="0" cy="0"/>
        </a:xfrm>
      </p:grpSpPr>
      <p:sp>
        <p:nvSpPr>
          <p:cNvPr id="695" name="Google Shape;695;p74"/>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696" name="Google Shape;696;p74"/>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697" name="Google Shape;697;p74"/>
          <p:cNvSpPr txBox="1"/>
          <p:nvPr/>
        </p:nvSpPr>
        <p:spPr>
          <a:xfrm>
            <a:off x="505800" y="74125"/>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100">
                <a:solidFill>
                  <a:schemeClr val="lt1"/>
                </a:solidFill>
                <a:latin typeface="Sarabun"/>
                <a:ea typeface="Sarabun"/>
                <a:cs typeface="Sarabun"/>
                <a:sym typeface="Sarabun"/>
              </a:rPr>
              <a:t>Expression</a:t>
            </a:r>
            <a:endParaRPr sz="2800">
              <a:solidFill>
                <a:srgbClr val="FFFFFF"/>
              </a:solidFill>
              <a:latin typeface="Sarabun"/>
              <a:ea typeface="Sarabun"/>
              <a:cs typeface="Sarabun"/>
              <a:sym typeface="Sarabun"/>
            </a:endParaRPr>
          </a:p>
        </p:txBody>
      </p:sp>
      <p:sp>
        <p:nvSpPr>
          <p:cNvPr id="698" name="Google Shape;698;p74"/>
          <p:cNvSpPr txBox="1"/>
          <p:nvPr/>
        </p:nvSpPr>
        <p:spPr>
          <a:xfrm>
            <a:off x="505275" y="1117550"/>
            <a:ext cx="813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t/>
            </a:r>
            <a:endParaRPr sz="1600">
              <a:solidFill>
                <a:schemeClr val="lt1"/>
              </a:solidFill>
              <a:latin typeface="Sarabun"/>
              <a:ea typeface="Sarabun"/>
              <a:cs typeface="Sarabun"/>
              <a:sym typeface="Sarabun"/>
            </a:endParaRPr>
          </a:p>
        </p:txBody>
      </p:sp>
      <p:pic>
        <p:nvPicPr>
          <p:cNvPr id="699" name="Google Shape;699;p74"/>
          <p:cNvPicPr preferRelativeResize="0"/>
          <p:nvPr/>
        </p:nvPicPr>
        <p:blipFill>
          <a:blip r:embed="rId4">
            <a:alphaModFix/>
          </a:blip>
          <a:stretch>
            <a:fillRect/>
          </a:stretch>
        </p:blipFill>
        <p:spPr>
          <a:xfrm>
            <a:off x="4184788" y="1690925"/>
            <a:ext cx="4630650" cy="2457025"/>
          </a:xfrm>
          <a:prstGeom prst="rect">
            <a:avLst/>
          </a:prstGeom>
          <a:noFill/>
          <a:ln>
            <a:noFill/>
          </a:ln>
        </p:spPr>
      </p:pic>
      <p:pic>
        <p:nvPicPr>
          <p:cNvPr id="700" name="Google Shape;700;p74"/>
          <p:cNvPicPr preferRelativeResize="0"/>
          <p:nvPr/>
        </p:nvPicPr>
        <p:blipFill>
          <a:blip r:embed="rId5">
            <a:alphaModFix/>
          </a:blip>
          <a:stretch>
            <a:fillRect/>
          </a:stretch>
        </p:blipFill>
        <p:spPr>
          <a:xfrm>
            <a:off x="327512" y="1411238"/>
            <a:ext cx="3641150" cy="30163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4" name="Shape 704"/>
        <p:cNvGrpSpPr/>
        <p:nvPr/>
      </p:nvGrpSpPr>
      <p:grpSpPr>
        <a:xfrm>
          <a:off x="0" y="0"/>
          <a:ext cx="0" cy="0"/>
          <a:chOff x="0" y="0"/>
          <a:chExt cx="0" cy="0"/>
        </a:xfrm>
      </p:grpSpPr>
      <p:sp>
        <p:nvSpPr>
          <p:cNvPr id="705" name="Google Shape;705;p75"/>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706" name="Google Shape;706;p75"/>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707" name="Google Shape;707;p75"/>
          <p:cNvSpPr txBox="1"/>
          <p:nvPr/>
        </p:nvSpPr>
        <p:spPr>
          <a:xfrm>
            <a:off x="505800" y="74125"/>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100">
                <a:solidFill>
                  <a:schemeClr val="lt1"/>
                </a:solidFill>
                <a:latin typeface="Sarabun"/>
                <a:ea typeface="Sarabun"/>
                <a:cs typeface="Sarabun"/>
                <a:sym typeface="Sarabun"/>
              </a:rPr>
              <a:t>Condition(1)</a:t>
            </a:r>
            <a:endParaRPr sz="2800">
              <a:solidFill>
                <a:srgbClr val="FFFFFF"/>
              </a:solidFill>
              <a:latin typeface="Sarabun"/>
              <a:ea typeface="Sarabun"/>
              <a:cs typeface="Sarabun"/>
              <a:sym typeface="Sarabun"/>
            </a:endParaRPr>
          </a:p>
        </p:txBody>
      </p:sp>
      <p:sp>
        <p:nvSpPr>
          <p:cNvPr id="708" name="Google Shape;708;p75"/>
          <p:cNvSpPr txBox="1"/>
          <p:nvPr/>
        </p:nvSpPr>
        <p:spPr>
          <a:xfrm>
            <a:off x="505800" y="1088950"/>
            <a:ext cx="813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t/>
            </a:r>
            <a:endParaRPr sz="1600">
              <a:solidFill>
                <a:schemeClr val="lt1"/>
              </a:solidFill>
              <a:latin typeface="Sarabun"/>
              <a:ea typeface="Sarabun"/>
              <a:cs typeface="Sarabun"/>
              <a:sym typeface="Sarabun"/>
            </a:endParaRPr>
          </a:p>
        </p:txBody>
      </p:sp>
      <p:pic>
        <p:nvPicPr>
          <p:cNvPr id="709" name="Google Shape;709;p75"/>
          <p:cNvPicPr preferRelativeResize="0"/>
          <p:nvPr/>
        </p:nvPicPr>
        <p:blipFill>
          <a:blip r:embed="rId4">
            <a:alphaModFix/>
          </a:blip>
          <a:stretch>
            <a:fillRect/>
          </a:stretch>
        </p:blipFill>
        <p:spPr>
          <a:xfrm>
            <a:off x="4716450" y="1135900"/>
            <a:ext cx="3518769" cy="3318650"/>
          </a:xfrm>
          <a:prstGeom prst="rect">
            <a:avLst/>
          </a:prstGeom>
          <a:noFill/>
          <a:ln>
            <a:noFill/>
          </a:ln>
        </p:spPr>
      </p:pic>
      <p:sp>
        <p:nvSpPr>
          <p:cNvPr id="710" name="Google Shape;710;p75"/>
          <p:cNvSpPr/>
          <p:nvPr/>
        </p:nvSpPr>
        <p:spPr>
          <a:xfrm>
            <a:off x="1399100" y="1135900"/>
            <a:ext cx="1053900" cy="5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300">
                <a:solidFill>
                  <a:srgbClr val="FFFFFF"/>
                </a:solidFill>
                <a:latin typeface="Sarabun"/>
                <a:ea typeface="Sarabun"/>
                <a:cs typeface="Sarabun"/>
                <a:sym typeface="Sarabun"/>
              </a:rPr>
              <a:t>If else</a:t>
            </a:r>
            <a:endParaRPr b="1" sz="2300">
              <a:solidFill>
                <a:srgbClr val="FFFFFF"/>
              </a:solidFill>
              <a:latin typeface="Sarabun"/>
              <a:ea typeface="Sarabun"/>
              <a:cs typeface="Sarabun"/>
              <a:sym typeface="Sarabun"/>
            </a:endParaRPr>
          </a:p>
          <a:p>
            <a:pPr indent="0" lvl="0" marL="0" marR="0" rtl="0" algn="l">
              <a:lnSpc>
                <a:spcPct val="100000"/>
              </a:lnSpc>
              <a:spcBef>
                <a:spcPts val="0"/>
              </a:spcBef>
              <a:spcAft>
                <a:spcPts val="0"/>
              </a:spcAft>
              <a:buClr>
                <a:srgbClr val="000000"/>
              </a:buClr>
              <a:buSzPts val="2800"/>
              <a:buFont typeface="Arial"/>
              <a:buNone/>
            </a:pPr>
            <a:r>
              <a:t/>
            </a:r>
            <a:endParaRPr b="1" i="0" sz="2300" u="none" cap="none" strike="noStrike">
              <a:solidFill>
                <a:srgbClr val="FFFFFF"/>
              </a:solidFill>
              <a:latin typeface="Sarabun"/>
              <a:ea typeface="Sarabun"/>
              <a:cs typeface="Sarabun"/>
              <a:sym typeface="Sarabun"/>
            </a:endParaRPr>
          </a:p>
          <a:p>
            <a:pPr indent="0" lvl="0" marL="0" marR="0" rtl="0" algn="l">
              <a:lnSpc>
                <a:spcPct val="100000"/>
              </a:lnSpc>
              <a:spcBef>
                <a:spcPts val="0"/>
              </a:spcBef>
              <a:spcAft>
                <a:spcPts val="0"/>
              </a:spcAft>
              <a:buClr>
                <a:srgbClr val="000000"/>
              </a:buClr>
              <a:buSzPts val="2800"/>
              <a:buFont typeface="Arial"/>
              <a:buNone/>
            </a:pPr>
            <a:r>
              <a:t/>
            </a:r>
            <a:endParaRPr b="1" i="0" sz="2300" u="none" cap="none" strike="noStrike">
              <a:solidFill>
                <a:srgbClr val="FFFFFF"/>
              </a:solidFill>
              <a:latin typeface="Sarabun"/>
              <a:ea typeface="Sarabun"/>
              <a:cs typeface="Sarabun"/>
              <a:sym typeface="Sarabun"/>
            </a:endParaRPr>
          </a:p>
          <a:p>
            <a:pPr indent="0" lvl="0" marL="0" marR="0" rtl="0" algn="l">
              <a:lnSpc>
                <a:spcPct val="100000"/>
              </a:lnSpc>
              <a:spcBef>
                <a:spcPts val="0"/>
              </a:spcBef>
              <a:spcAft>
                <a:spcPts val="0"/>
              </a:spcAft>
              <a:buClr>
                <a:srgbClr val="000000"/>
              </a:buClr>
              <a:buSzPts val="3000"/>
              <a:buFont typeface="Arial"/>
              <a:buNone/>
            </a:pPr>
            <a:r>
              <a:t/>
            </a:r>
            <a:endParaRPr b="1" i="0" sz="2300" u="none" cap="none" strike="noStrike">
              <a:solidFill>
                <a:srgbClr val="FFFFFF"/>
              </a:solidFill>
              <a:latin typeface="Sarabun"/>
              <a:ea typeface="Sarabun"/>
              <a:cs typeface="Sarabun"/>
              <a:sym typeface="Sarabun"/>
            </a:endParaRPr>
          </a:p>
          <a:p>
            <a:pPr indent="0" lvl="0" marL="0" marR="0" rtl="0" algn="l">
              <a:lnSpc>
                <a:spcPct val="100000"/>
              </a:lnSpc>
              <a:spcBef>
                <a:spcPts val="0"/>
              </a:spcBef>
              <a:spcAft>
                <a:spcPts val="0"/>
              </a:spcAft>
              <a:buClr>
                <a:srgbClr val="000000"/>
              </a:buClr>
              <a:buSzPts val="2000"/>
              <a:buFont typeface="Arial"/>
              <a:buNone/>
            </a:pPr>
            <a:r>
              <a:t/>
            </a:r>
            <a:endParaRPr sz="2300">
              <a:solidFill>
                <a:srgbClr val="FFFFFF"/>
              </a:solidFill>
              <a:latin typeface="Sarabun"/>
              <a:ea typeface="Sarabun"/>
              <a:cs typeface="Sarabun"/>
              <a:sym typeface="Sarabun"/>
            </a:endParaRPr>
          </a:p>
          <a:p>
            <a:pPr indent="0" lvl="0" marL="0" marR="0" rtl="0" algn="l">
              <a:lnSpc>
                <a:spcPct val="100000"/>
              </a:lnSpc>
              <a:spcBef>
                <a:spcPts val="0"/>
              </a:spcBef>
              <a:spcAft>
                <a:spcPts val="0"/>
              </a:spcAft>
              <a:buClr>
                <a:srgbClr val="000000"/>
              </a:buClr>
              <a:buSzPts val="2100"/>
              <a:buFont typeface="Arial"/>
              <a:buNone/>
            </a:pPr>
            <a:r>
              <a:t/>
            </a:r>
            <a:endParaRPr i="0" sz="2300" u="none" cap="none" strike="noStrike">
              <a:solidFill>
                <a:srgbClr val="FFF2CC"/>
              </a:solidFill>
              <a:highlight>
                <a:srgbClr val="FF0000"/>
              </a:highlight>
              <a:latin typeface="Sarabun"/>
              <a:ea typeface="Sarabun"/>
              <a:cs typeface="Sarabun"/>
              <a:sym typeface="Sarabun"/>
            </a:endParaRPr>
          </a:p>
        </p:txBody>
      </p:sp>
      <p:pic>
        <p:nvPicPr>
          <p:cNvPr id="711" name="Google Shape;711;p75"/>
          <p:cNvPicPr preferRelativeResize="0"/>
          <p:nvPr/>
        </p:nvPicPr>
        <p:blipFill>
          <a:blip r:embed="rId5">
            <a:alphaModFix/>
          </a:blip>
          <a:stretch>
            <a:fillRect/>
          </a:stretch>
        </p:blipFill>
        <p:spPr>
          <a:xfrm>
            <a:off x="285100" y="1922558"/>
            <a:ext cx="3854200" cy="2155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5" name="Shape 715"/>
        <p:cNvGrpSpPr/>
        <p:nvPr/>
      </p:nvGrpSpPr>
      <p:grpSpPr>
        <a:xfrm>
          <a:off x="0" y="0"/>
          <a:ext cx="0" cy="0"/>
          <a:chOff x="0" y="0"/>
          <a:chExt cx="0" cy="0"/>
        </a:xfrm>
      </p:grpSpPr>
      <p:sp>
        <p:nvSpPr>
          <p:cNvPr id="716" name="Google Shape;716;p76"/>
          <p:cNvSpPr txBox="1"/>
          <p:nvPr/>
        </p:nvSpPr>
        <p:spPr>
          <a:xfrm>
            <a:off x="226448" y="900625"/>
            <a:ext cx="86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arabun"/>
                <a:ea typeface="Sarabun"/>
                <a:cs typeface="Sarabun"/>
                <a:sym typeface="Sarabun"/>
              </a:rPr>
              <a:t>เงื่อนไข ในภาษาไพธอนจะสามารถได้ โดยใช้ if … elif … else ...</a:t>
            </a:r>
            <a:endParaRPr>
              <a:solidFill>
                <a:schemeClr val="lt1"/>
              </a:solidFill>
              <a:latin typeface="Sarabun"/>
              <a:ea typeface="Sarabun"/>
              <a:cs typeface="Sarabun"/>
              <a:sym typeface="Sarabun"/>
            </a:endParaRPr>
          </a:p>
        </p:txBody>
      </p:sp>
      <p:sp>
        <p:nvSpPr>
          <p:cNvPr id="717" name="Google Shape;717;p76"/>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718" name="Google Shape;718;p76"/>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719" name="Google Shape;719;p76"/>
          <p:cNvSpPr txBox="1"/>
          <p:nvPr/>
        </p:nvSpPr>
        <p:spPr>
          <a:xfrm>
            <a:off x="505800" y="74125"/>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100">
                <a:solidFill>
                  <a:schemeClr val="lt1"/>
                </a:solidFill>
                <a:latin typeface="Sarabun"/>
                <a:ea typeface="Sarabun"/>
                <a:cs typeface="Sarabun"/>
                <a:sym typeface="Sarabun"/>
              </a:rPr>
              <a:t>Condition(2)</a:t>
            </a:r>
            <a:endParaRPr sz="2800">
              <a:solidFill>
                <a:srgbClr val="FFFFFF"/>
              </a:solidFill>
              <a:latin typeface="Sarabun"/>
              <a:ea typeface="Sarabun"/>
              <a:cs typeface="Sarabun"/>
              <a:sym typeface="Sarabun"/>
            </a:endParaRPr>
          </a:p>
        </p:txBody>
      </p:sp>
      <p:sp>
        <p:nvSpPr>
          <p:cNvPr id="720" name="Google Shape;720;p76"/>
          <p:cNvSpPr txBox="1"/>
          <p:nvPr/>
        </p:nvSpPr>
        <p:spPr>
          <a:xfrm>
            <a:off x="549850" y="1454675"/>
            <a:ext cx="222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nsolas"/>
                <a:ea typeface="Consolas"/>
                <a:cs typeface="Consolas"/>
                <a:sym typeface="Consolas"/>
              </a:rPr>
              <a:t>if </a:t>
            </a:r>
            <a:r>
              <a:rPr i="1" lang="en">
                <a:solidFill>
                  <a:schemeClr val="accent1"/>
                </a:solidFill>
                <a:latin typeface="Consolas"/>
                <a:ea typeface="Consolas"/>
                <a:cs typeface="Consolas"/>
                <a:sym typeface="Consolas"/>
              </a:rPr>
              <a:t>condition</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expressions1</a:t>
            </a:r>
            <a:endParaRPr>
              <a:solidFill>
                <a:srgbClr val="CFE2F3"/>
              </a:solidFill>
              <a:latin typeface="Consolas"/>
              <a:ea typeface="Consolas"/>
              <a:cs typeface="Consolas"/>
              <a:sym typeface="Consolas"/>
            </a:endParaRPr>
          </a:p>
        </p:txBody>
      </p:sp>
      <p:sp>
        <p:nvSpPr>
          <p:cNvPr id="721" name="Google Shape;721;p76"/>
          <p:cNvSpPr txBox="1"/>
          <p:nvPr/>
        </p:nvSpPr>
        <p:spPr>
          <a:xfrm>
            <a:off x="505800" y="3213200"/>
            <a:ext cx="2227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if </a:t>
            </a:r>
            <a:r>
              <a:rPr i="1" lang="en">
                <a:solidFill>
                  <a:schemeClr val="accent1"/>
                </a:solidFill>
                <a:latin typeface="Consolas"/>
                <a:ea typeface="Consolas"/>
                <a:cs typeface="Consolas"/>
                <a:sym typeface="Consolas"/>
              </a:rPr>
              <a:t>condition1</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expressions1</a:t>
            </a:r>
            <a:endParaRPr>
              <a:solidFill>
                <a:srgbClr val="CFE2F3"/>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else :</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expressions2</a:t>
            </a:r>
            <a:endParaRPr>
              <a:solidFill>
                <a:schemeClr val="lt1"/>
              </a:solidFill>
              <a:latin typeface="Consolas"/>
              <a:ea typeface="Consolas"/>
              <a:cs typeface="Consolas"/>
              <a:sym typeface="Consolas"/>
            </a:endParaRPr>
          </a:p>
        </p:txBody>
      </p:sp>
      <p:sp>
        <p:nvSpPr>
          <p:cNvPr id="722" name="Google Shape;722;p76"/>
          <p:cNvSpPr txBox="1"/>
          <p:nvPr/>
        </p:nvSpPr>
        <p:spPr>
          <a:xfrm>
            <a:off x="4221850" y="3248000"/>
            <a:ext cx="2227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nsolas"/>
                <a:ea typeface="Consolas"/>
                <a:cs typeface="Consolas"/>
                <a:sym typeface="Consolas"/>
              </a:rPr>
              <a:t>if </a:t>
            </a:r>
            <a:r>
              <a:rPr i="1" lang="en">
                <a:solidFill>
                  <a:schemeClr val="accent1"/>
                </a:solidFill>
                <a:latin typeface="Consolas"/>
                <a:ea typeface="Consolas"/>
                <a:cs typeface="Consolas"/>
                <a:sym typeface="Consolas"/>
              </a:rPr>
              <a:t>condition1</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expressions1</a:t>
            </a:r>
            <a:endParaRPr>
              <a:solidFill>
                <a:srgbClr val="CFE2F3"/>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elif </a:t>
            </a:r>
            <a:r>
              <a:rPr i="1" lang="en">
                <a:solidFill>
                  <a:schemeClr val="accent1"/>
                </a:solidFill>
                <a:latin typeface="Consolas"/>
                <a:ea typeface="Consolas"/>
                <a:cs typeface="Consolas"/>
                <a:sym typeface="Consolas"/>
              </a:rPr>
              <a:t>condition2</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expressions2</a:t>
            </a:r>
            <a:endParaRPr>
              <a:solidFill>
                <a:schemeClr val="lt1"/>
              </a:solidFill>
              <a:latin typeface="Consolas"/>
              <a:ea typeface="Consolas"/>
              <a:cs typeface="Consolas"/>
              <a:sym typeface="Consolas"/>
            </a:endParaRPr>
          </a:p>
        </p:txBody>
      </p:sp>
      <p:sp>
        <p:nvSpPr>
          <p:cNvPr id="723" name="Google Shape;723;p76"/>
          <p:cNvSpPr txBox="1"/>
          <p:nvPr/>
        </p:nvSpPr>
        <p:spPr>
          <a:xfrm>
            <a:off x="4270675" y="1378125"/>
            <a:ext cx="2227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nsolas"/>
                <a:ea typeface="Consolas"/>
                <a:cs typeface="Consolas"/>
                <a:sym typeface="Consolas"/>
              </a:rPr>
              <a:t>if </a:t>
            </a:r>
            <a:r>
              <a:rPr i="1" lang="en">
                <a:solidFill>
                  <a:schemeClr val="accent1"/>
                </a:solidFill>
                <a:latin typeface="Consolas"/>
                <a:ea typeface="Consolas"/>
                <a:cs typeface="Consolas"/>
                <a:sym typeface="Consolas"/>
              </a:rPr>
              <a:t>condition1</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expressions1</a:t>
            </a:r>
            <a:endParaRPr>
              <a:solidFill>
                <a:srgbClr val="CFE2F3"/>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elif </a:t>
            </a:r>
            <a:r>
              <a:rPr i="1" lang="en">
                <a:solidFill>
                  <a:schemeClr val="accent1"/>
                </a:solidFill>
                <a:latin typeface="Consolas"/>
                <a:ea typeface="Consolas"/>
                <a:cs typeface="Consolas"/>
                <a:sym typeface="Consolas"/>
              </a:rPr>
              <a:t>condition2</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expressions2</a:t>
            </a:r>
            <a:endParaRPr>
              <a:solidFill>
                <a:srgbClr val="CFE2F3"/>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else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expressions3</a:t>
            </a:r>
            <a:endParaRPr>
              <a:solidFill>
                <a:srgbClr val="CFE2F3"/>
              </a:solidFill>
              <a:latin typeface="Consolas"/>
              <a:ea typeface="Consolas"/>
              <a:cs typeface="Consolas"/>
              <a:sym typeface="Consolas"/>
            </a:endParaRPr>
          </a:p>
        </p:txBody>
      </p:sp>
      <p:sp>
        <p:nvSpPr>
          <p:cNvPr id="724" name="Google Shape;724;p76"/>
          <p:cNvSpPr/>
          <p:nvPr/>
        </p:nvSpPr>
        <p:spPr>
          <a:xfrm>
            <a:off x="1350250" y="2257600"/>
            <a:ext cx="2673300" cy="445500"/>
          </a:xfrm>
          <a:prstGeom prst="wedgeRoundRectCallout">
            <a:avLst>
              <a:gd fmla="val -39179" name="adj1"/>
              <a:gd fmla="val -9148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Sarabun"/>
                <a:ea typeface="Sarabun"/>
                <a:cs typeface="Sarabun"/>
                <a:sym typeface="Sarabun"/>
              </a:rPr>
              <a:t>ถ้า </a:t>
            </a:r>
            <a:r>
              <a:rPr i="1" lang="en" sz="1000">
                <a:solidFill>
                  <a:srgbClr val="0000FF"/>
                </a:solidFill>
                <a:latin typeface="Sarabun"/>
                <a:ea typeface="Sarabun"/>
                <a:cs typeface="Sarabun"/>
                <a:sym typeface="Sarabun"/>
              </a:rPr>
              <a:t>condition</a:t>
            </a:r>
            <a:r>
              <a:rPr lang="en" sz="1000">
                <a:solidFill>
                  <a:schemeClr val="dk1"/>
                </a:solidFill>
                <a:latin typeface="Sarabun"/>
                <a:ea typeface="Sarabun"/>
                <a:cs typeface="Sarabun"/>
                <a:sym typeface="Sarabun"/>
              </a:rPr>
              <a:t> เป็นจริง ก็จะทำ </a:t>
            </a:r>
            <a:r>
              <a:rPr i="1" lang="en" sz="1000">
                <a:solidFill>
                  <a:srgbClr val="0000FF"/>
                </a:solidFill>
                <a:latin typeface="Sarabun"/>
                <a:ea typeface="Sarabun"/>
                <a:cs typeface="Sarabun"/>
                <a:sym typeface="Sarabun"/>
              </a:rPr>
              <a:t>expression</a:t>
            </a:r>
            <a:endParaRPr i="1" sz="1000">
              <a:solidFill>
                <a:srgbClr val="0000FF"/>
              </a:solidFill>
              <a:latin typeface="Sarabun"/>
              <a:ea typeface="Sarabun"/>
              <a:cs typeface="Sarabun"/>
              <a:sym typeface="Sarabun"/>
            </a:endParaRPr>
          </a:p>
          <a:p>
            <a:pPr indent="0" lvl="0" marL="0" rtl="0" algn="l">
              <a:spcBef>
                <a:spcPts val="0"/>
              </a:spcBef>
              <a:spcAft>
                <a:spcPts val="0"/>
              </a:spcAft>
              <a:buClr>
                <a:schemeClr val="dk1"/>
              </a:buClr>
              <a:buSzPts val="1100"/>
              <a:buFont typeface="Arial"/>
              <a:buNone/>
            </a:pPr>
            <a:r>
              <a:rPr lang="en" sz="1000">
                <a:solidFill>
                  <a:schemeClr val="dk1"/>
                </a:solidFill>
                <a:latin typeface="Sarabun"/>
                <a:ea typeface="Sarabun"/>
                <a:cs typeface="Sarabun"/>
                <a:sym typeface="Sarabun"/>
              </a:rPr>
              <a:t>แต่ถ้าเป็นเท็จก็ไม่ทำ</a:t>
            </a:r>
            <a:endParaRPr sz="1000">
              <a:latin typeface="Sarabun"/>
              <a:ea typeface="Sarabun"/>
              <a:cs typeface="Sarabun"/>
              <a:sym typeface="Sarabun"/>
            </a:endParaRPr>
          </a:p>
        </p:txBody>
      </p:sp>
      <p:sp>
        <p:nvSpPr>
          <p:cNvPr id="725" name="Google Shape;725;p76"/>
          <p:cNvSpPr/>
          <p:nvPr/>
        </p:nvSpPr>
        <p:spPr>
          <a:xfrm>
            <a:off x="1528375" y="4397825"/>
            <a:ext cx="2742300" cy="445500"/>
          </a:xfrm>
          <a:prstGeom prst="wedgeRoundRectCallout">
            <a:avLst>
              <a:gd fmla="val -39179" name="adj1"/>
              <a:gd fmla="val -9148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arabun"/>
                <a:ea typeface="Sarabun"/>
                <a:cs typeface="Sarabun"/>
                <a:sym typeface="Sarabun"/>
              </a:rPr>
              <a:t>ถ้า </a:t>
            </a:r>
            <a:r>
              <a:rPr i="1" lang="en" sz="1000">
                <a:solidFill>
                  <a:srgbClr val="0000FF"/>
                </a:solidFill>
                <a:latin typeface="Sarabun"/>
                <a:ea typeface="Sarabun"/>
                <a:cs typeface="Sarabun"/>
                <a:sym typeface="Sarabun"/>
              </a:rPr>
              <a:t>condition1</a:t>
            </a:r>
            <a:r>
              <a:rPr lang="en" sz="1000">
                <a:solidFill>
                  <a:schemeClr val="dk1"/>
                </a:solidFill>
                <a:latin typeface="Sarabun"/>
                <a:ea typeface="Sarabun"/>
                <a:cs typeface="Sarabun"/>
                <a:sym typeface="Sarabun"/>
              </a:rPr>
              <a:t> เป็นจริง ก็จะทำ </a:t>
            </a:r>
            <a:r>
              <a:rPr i="1" lang="en" sz="1000">
                <a:solidFill>
                  <a:srgbClr val="0000FF"/>
                </a:solidFill>
                <a:latin typeface="Sarabun"/>
                <a:ea typeface="Sarabun"/>
                <a:cs typeface="Sarabun"/>
                <a:sym typeface="Sarabun"/>
              </a:rPr>
              <a:t>expression1</a:t>
            </a:r>
            <a:endParaRPr i="1" sz="1000">
              <a:solidFill>
                <a:srgbClr val="0000FF"/>
              </a:solidFill>
              <a:latin typeface="Sarabun"/>
              <a:ea typeface="Sarabun"/>
              <a:cs typeface="Sarabun"/>
              <a:sym typeface="Sarabun"/>
            </a:endParaRPr>
          </a:p>
          <a:p>
            <a:pPr indent="0" lvl="0" marL="0" rtl="0" algn="l">
              <a:spcBef>
                <a:spcPts val="0"/>
              </a:spcBef>
              <a:spcAft>
                <a:spcPts val="0"/>
              </a:spcAft>
              <a:buNone/>
            </a:pPr>
            <a:r>
              <a:rPr lang="en" sz="1000">
                <a:solidFill>
                  <a:schemeClr val="dk1"/>
                </a:solidFill>
                <a:latin typeface="Sarabun"/>
                <a:ea typeface="Sarabun"/>
                <a:cs typeface="Sarabun"/>
                <a:sym typeface="Sarabun"/>
              </a:rPr>
              <a:t>แต่ถ้าเป็นเท็จ ก็จะทำ </a:t>
            </a:r>
            <a:r>
              <a:rPr i="1" lang="en" sz="1000">
                <a:solidFill>
                  <a:srgbClr val="0000FF"/>
                </a:solidFill>
                <a:latin typeface="Sarabun"/>
                <a:ea typeface="Sarabun"/>
                <a:cs typeface="Sarabun"/>
                <a:sym typeface="Sarabun"/>
              </a:rPr>
              <a:t>expression2</a:t>
            </a:r>
            <a:endParaRPr i="1" sz="1000">
              <a:solidFill>
                <a:srgbClr val="0000FF"/>
              </a:solidFill>
              <a:latin typeface="Sarabun"/>
              <a:ea typeface="Sarabun"/>
              <a:cs typeface="Sarabun"/>
              <a:sym typeface="Sarabun"/>
            </a:endParaRPr>
          </a:p>
        </p:txBody>
      </p:sp>
      <p:sp>
        <p:nvSpPr>
          <p:cNvPr id="726" name="Google Shape;726;p76"/>
          <p:cNvSpPr/>
          <p:nvPr/>
        </p:nvSpPr>
        <p:spPr>
          <a:xfrm>
            <a:off x="6220750" y="2257600"/>
            <a:ext cx="2839200" cy="999900"/>
          </a:xfrm>
          <a:prstGeom prst="wedgeRoundRectCallout">
            <a:avLst>
              <a:gd fmla="val -50263" name="adj1"/>
              <a:gd fmla="val -6948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arabun"/>
                <a:ea typeface="Sarabun"/>
                <a:cs typeface="Sarabun"/>
                <a:sym typeface="Sarabun"/>
              </a:rPr>
              <a:t>ถ้า </a:t>
            </a:r>
            <a:r>
              <a:rPr i="1" lang="en" sz="1000">
                <a:solidFill>
                  <a:srgbClr val="0000FF"/>
                </a:solidFill>
                <a:latin typeface="Sarabun"/>
                <a:ea typeface="Sarabun"/>
                <a:cs typeface="Sarabun"/>
                <a:sym typeface="Sarabun"/>
              </a:rPr>
              <a:t>condition1</a:t>
            </a:r>
            <a:r>
              <a:rPr lang="en" sz="1000">
                <a:solidFill>
                  <a:schemeClr val="dk1"/>
                </a:solidFill>
                <a:latin typeface="Sarabun"/>
                <a:ea typeface="Sarabun"/>
                <a:cs typeface="Sarabun"/>
                <a:sym typeface="Sarabun"/>
              </a:rPr>
              <a:t> เป็นจริง ก็จะทำ </a:t>
            </a:r>
            <a:r>
              <a:rPr i="1" lang="en" sz="1000">
                <a:solidFill>
                  <a:srgbClr val="0000FF"/>
                </a:solidFill>
                <a:latin typeface="Sarabun"/>
                <a:ea typeface="Sarabun"/>
                <a:cs typeface="Sarabun"/>
                <a:sym typeface="Sarabun"/>
              </a:rPr>
              <a:t>expression1</a:t>
            </a:r>
            <a:endParaRPr i="1" sz="1000">
              <a:solidFill>
                <a:srgbClr val="0000FF"/>
              </a:solidFill>
              <a:latin typeface="Sarabun"/>
              <a:ea typeface="Sarabun"/>
              <a:cs typeface="Sarabun"/>
              <a:sym typeface="Sarabun"/>
            </a:endParaRPr>
          </a:p>
          <a:p>
            <a:pPr indent="0" lvl="0" marL="0" rtl="0" algn="l">
              <a:spcBef>
                <a:spcPts val="0"/>
              </a:spcBef>
              <a:spcAft>
                <a:spcPts val="0"/>
              </a:spcAft>
              <a:buNone/>
            </a:pPr>
            <a:r>
              <a:rPr lang="en" sz="1000">
                <a:solidFill>
                  <a:schemeClr val="dk1"/>
                </a:solidFill>
                <a:latin typeface="Sarabun"/>
                <a:ea typeface="Sarabun"/>
                <a:cs typeface="Sarabun"/>
                <a:sym typeface="Sarabun"/>
              </a:rPr>
              <a:t>แต่ถ้าเป็นเท็จ ก็จะเช็ก </a:t>
            </a:r>
            <a:r>
              <a:rPr i="1" lang="en" sz="1000">
                <a:solidFill>
                  <a:srgbClr val="0000FF"/>
                </a:solidFill>
                <a:latin typeface="Sarabun"/>
                <a:ea typeface="Sarabun"/>
                <a:cs typeface="Sarabun"/>
                <a:sym typeface="Sarabun"/>
              </a:rPr>
              <a:t>condition2</a:t>
            </a:r>
            <a:r>
              <a:rPr lang="en" sz="1000">
                <a:solidFill>
                  <a:schemeClr val="dk1"/>
                </a:solidFill>
                <a:latin typeface="Sarabun"/>
                <a:ea typeface="Sarabun"/>
                <a:cs typeface="Sarabun"/>
                <a:sym typeface="Sarabun"/>
              </a:rPr>
              <a:t> ต่อ ถ้า </a:t>
            </a:r>
            <a:r>
              <a:rPr lang="en" sz="1000">
                <a:solidFill>
                  <a:srgbClr val="0000FF"/>
                </a:solidFill>
                <a:latin typeface="Sarabun"/>
                <a:ea typeface="Sarabun"/>
                <a:cs typeface="Sarabun"/>
                <a:sym typeface="Sarabun"/>
              </a:rPr>
              <a:t>condition2</a:t>
            </a:r>
            <a:r>
              <a:rPr lang="en" sz="1000">
                <a:solidFill>
                  <a:schemeClr val="dk1"/>
                </a:solidFill>
                <a:latin typeface="Sarabun"/>
                <a:ea typeface="Sarabun"/>
                <a:cs typeface="Sarabun"/>
                <a:sym typeface="Sarabun"/>
              </a:rPr>
              <a:t> เป็นจริงก็จะทำ </a:t>
            </a:r>
            <a:r>
              <a:rPr i="1" lang="en" sz="1000">
                <a:solidFill>
                  <a:srgbClr val="0000FF"/>
                </a:solidFill>
                <a:latin typeface="Sarabun"/>
                <a:ea typeface="Sarabun"/>
                <a:cs typeface="Sarabun"/>
                <a:sym typeface="Sarabun"/>
              </a:rPr>
              <a:t>expression2</a:t>
            </a:r>
            <a:r>
              <a:rPr lang="en" sz="1000">
                <a:solidFill>
                  <a:schemeClr val="dk1"/>
                </a:solidFill>
                <a:latin typeface="Sarabun"/>
                <a:ea typeface="Sarabun"/>
                <a:cs typeface="Sarabun"/>
                <a:sym typeface="Sarabun"/>
              </a:rPr>
              <a:t> แต่ถ้าทั้ง </a:t>
            </a:r>
            <a:r>
              <a:rPr i="1" lang="en" sz="1000">
                <a:solidFill>
                  <a:srgbClr val="0000FF"/>
                </a:solidFill>
                <a:latin typeface="Sarabun"/>
                <a:ea typeface="Sarabun"/>
                <a:cs typeface="Sarabun"/>
                <a:sym typeface="Sarabun"/>
              </a:rPr>
              <a:t>condition1</a:t>
            </a:r>
            <a:r>
              <a:rPr lang="en" sz="1000">
                <a:solidFill>
                  <a:schemeClr val="dk1"/>
                </a:solidFill>
                <a:latin typeface="Sarabun"/>
                <a:ea typeface="Sarabun"/>
                <a:cs typeface="Sarabun"/>
                <a:sym typeface="Sarabun"/>
              </a:rPr>
              <a:t> และ </a:t>
            </a:r>
            <a:r>
              <a:rPr i="1" lang="en" sz="1000">
                <a:solidFill>
                  <a:srgbClr val="0000FF"/>
                </a:solidFill>
                <a:latin typeface="Sarabun"/>
                <a:ea typeface="Sarabun"/>
                <a:cs typeface="Sarabun"/>
                <a:sym typeface="Sarabun"/>
              </a:rPr>
              <a:t>condition2</a:t>
            </a:r>
            <a:r>
              <a:rPr lang="en" sz="1000">
                <a:solidFill>
                  <a:schemeClr val="dk1"/>
                </a:solidFill>
                <a:latin typeface="Sarabun"/>
                <a:ea typeface="Sarabun"/>
                <a:cs typeface="Sarabun"/>
                <a:sym typeface="Sarabun"/>
              </a:rPr>
              <a:t> เป็นเท็จ ก็จะทำ </a:t>
            </a:r>
            <a:r>
              <a:rPr i="1" lang="en" sz="1000">
                <a:solidFill>
                  <a:srgbClr val="0000FF"/>
                </a:solidFill>
                <a:latin typeface="Sarabun"/>
                <a:ea typeface="Sarabun"/>
                <a:cs typeface="Sarabun"/>
                <a:sym typeface="Sarabun"/>
              </a:rPr>
              <a:t>expression3</a:t>
            </a:r>
            <a:endParaRPr i="1" sz="1000">
              <a:solidFill>
                <a:srgbClr val="0000FF"/>
              </a:solidFill>
              <a:latin typeface="Sarabun"/>
              <a:ea typeface="Sarabun"/>
              <a:cs typeface="Sarabun"/>
              <a:sym typeface="Sarabun"/>
            </a:endParaRPr>
          </a:p>
        </p:txBody>
      </p:sp>
      <p:sp>
        <p:nvSpPr>
          <p:cNvPr id="727" name="Google Shape;727;p76"/>
          <p:cNvSpPr/>
          <p:nvPr/>
        </p:nvSpPr>
        <p:spPr>
          <a:xfrm>
            <a:off x="6190075" y="3908650"/>
            <a:ext cx="2795400" cy="999900"/>
          </a:xfrm>
          <a:prstGeom prst="wedgeRoundRectCallout">
            <a:avLst>
              <a:gd fmla="val -49023" name="adj1"/>
              <a:gd fmla="val -6438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arabun"/>
                <a:ea typeface="Sarabun"/>
                <a:cs typeface="Sarabun"/>
                <a:sym typeface="Sarabun"/>
              </a:rPr>
              <a:t>ถ้า </a:t>
            </a:r>
            <a:r>
              <a:rPr i="1" lang="en" sz="1000">
                <a:solidFill>
                  <a:srgbClr val="0000FF"/>
                </a:solidFill>
                <a:latin typeface="Sarabun"/>
                <a:ea typeface="Sarabun"/>
                <a:cs typeface="Sarabun"/>
                <a:sym typeface="Sarabun"/>
              </a:rPr>
              <a:t>condition1</a:t>
            </a:r>
            <a:r>
              <a:rPr lang="en" sz="1000">
                <a:solidFill>
                  <a:schemeClr val="dk1"/>
                </a:solidFill>
                <a:latin typeface="Sarabun"/>
                <a:ea typeface="Sarabun"/>
                <a:cs typeface="Sarabun"/>
                <a:sym typeface="Sarabun"/>
              </a:rPr>
              <a:t> เป็นจริง ก็จะทำ </a:t>
            </a:r>
            <a:r>
              <a:rPr i="1" lang="en" sz="1000">
                <a:solidFill>
                  <a:srgbClr val="0000FF"/>
                </a:solidFill>
                <a:latin typeface="Sarabun"/>
                <a:ea typeface="Sarabun"/>
                <a:cs typeface="Sarabun"/>
                <a:sym typeface="Sarabun"/>
              </a:rPr>
              <a:t>expression1</a:t>
            </a:r>
            <a:endParaRPr i="1" sz="1000">
              <a:solidFill>
                <a:srgbClr val="0000FF"/>
              </a:solidFill>
              <a:latin typeface="Sarabun"/>
              <a:ea typeface="Sarabun"/>
              <a:cs typeface="Sarabun"/>
              <a:sym typeface="Sarabun"/>
            </a:endParaRPr>
          </a:p>
          <a:p>
            <a:pPr indent="0" lvl="0" marL="0" rtl="0" algn="l">
              <a:spcBef>
                <a:spcPts val="0"/>
              </a:spcBef>
              <a:spcAft>
                <a:spcPts val="0"/>
              </a:spcAft>
              <a:buNone/>
            </a:pPr>
            <a:r>
              <a:rPr lang="en" sz="1000">
                <a:solidFill>
                  <a:schemeClr val="dk1"/>
                </a:solidFill>
                <a:latin typeface="Sarabun"/>
                <a:ea typeface="Sarabun"/>
                <a:cs typeface="Sarabun"/>
                <a:sym typeface="Sarabun"/>
              </a:rPr>
              <a:t>แต่ถ้าเป็นเท็จ ก็จะเช็ก </a:t>
            </a:r>
            <a:r>
              <a:rPr i="1" lang="en" sz="1000">
                <a:solidFill>
                  <a:srgbClr val="0000FF"/>
                </a:solidFill>
                <a:latin typeface="Sarabun"/>
                <a:ea typeface="Sarabun"/>
                <a:cs typeface="Sarabun"/>
                <a:sym typeface="Sarabun"/>
              </a:rPr>
              <a:t>condition2</a:t>
            </a:r>
            <a:r>
              <a:rPr lang="en" sz="1000">
                <a:solidFill>
                  <a:schemeClr val="dk1"/>
                </a:solidFill>
                <a:latin typeface="Sarabun"/>
                <a:ea typeface="Sarabun"/>
                <a:cs typeface="Sarabun"/>
                <a:sym typeface="Sarabun"/>
              </a:rPr>
              <a:t> ต่อ ถ้า </a:t>
            </a:r>
            <a:r>
              <a:rPr i="1" lang="en" sz="1000">
                <a:solidFill>
                  <a:srgbClr val="0000FF"/>
                </a:solidFill>
                <a:latin typeface="Sarabun"/>
                <a:ea typeface="Sarabun"/>
                <a:cs typeface="Sarabun"/>
                <a:sym typeface="Sarabun"/>
              </a:rPr>
              <a:t>condition2</a:t>
            </a:r>
            <a:r>
              <a:rPr lang="en" sz="1000">
                <a:solidFill>
                  <a:schemeClr val="dk1"/>
                </a:solidFill>
                <a:latin typeface="Sarabun"/>
                <a:ea typeface="Sarabun"/>
                <a:cs typeface="Sarabun"/>
                <a:sym typeface="Sarabun"/>
              </a:rPr>
              <a:t> เป็นจริงก็จะทำ </a:t>
            </a:r>
            <a:r>
              <a:rPr i="1" lang="en" sz="1000">
                <a:solidFill>
                  <a:srgbClr val="0000FF"/>
                </a:solidFill>
                <a:latin typeface="Sarabun"/>
                <a:ea typeface="Sarabun"/>
                <a:cs typeface="Sarabun"/>
                <a:sym typeface="Sarabun"/>
              </a:rPr>
              <a:t>expression2</a:t>
            </a:r>
            <a:r>
              <a:rPr lang="en" sz="1000">
                <a:solidFill>
                  <a:schemeClr val="dk1"/>
                </a:solidFill>
                <a:latin typeface="Sarabun"/>
                <a:ea typeface="Sarabun"/>
                <a:cs typeface="Sarabun"/>
                <a:sym typeface="Sarabun"/>
              </a:rPr>
              <a:t> แต่ถ้าทั้ง </a:t>
            </a:r>
            <a:r>
              <a:rPr i="1" lang="en" sz="1000">
                <a:solidFill>
                  <a:srgbClr val="0000FF"/>
                </a:solidFill>
                <a:latin typeface="Sarabun"/>
                <a:ea typeface="Sarabun"/>
                <a:cs typeface="Sarabun"/>
                <a:sym typeface="Sarabun"/>
              </a:rPr>
              <a:t>condition1</a:t>
            </a:r>
            <a:r>
              <a:rPr lang="en" sz="1000">
                <a:solidFill>
                  <a:schemeClr val="dk1"/>
                </a:solidFill>
                <a:latin typeface="Sarabun"/>
                <a:ea typeface="Sarabun"/>
                <a:cs typeface="Sarabun"/>
                <a:sym typeface="Sarabun"/>
              </a:rPr>
              <a:t> และ </a:t>
            </a:r>
            <a:r>
              <a:rPr i="1" lang="en" sz="1000">
                <a:solidFill>
                  <a:srgbClr val="0000FF"/>
                </a:solidFill>
                <a:latin typeface="Sarabun"/>
                <a:ea typeface="Sarabun"/>
                <a:cs typeface="Sarabun"/>
                <a:sym typeface="Sarabun"/>
              </a:rPr>
              <a:t>condition2</a:t>
            </a:r>
            <a:r>
              <a:rPr lang="en" sz="1000">
                <a:solidFill>
                  <a:schemeClr val="dk1"/>
                </a:solidFill>
                <a:latin typeface="Sarabun"/>
                <a:ea typeface="Sarabun"/>
                <a:cs typeface="Sarabun"/>
                <a:sym typeface="Sarabun"/>
              </a:rPr>
              <a:t> เป็นเท็จ ก็จะไม่ทำเลย</a:t>
            </a:r>
            <a:endParaRPr sz="1000">
              <a:solidFill>
                <a:schemeClr val="dk1"/>
              </a:solidFill>
              <a:latin typeface="Sarabun"/>
              <a:ea typeface="Sarabun"/>
              <a:cs typeface="Sarabun"/>
              <a:sym typeface="Sarabu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1" name="Shape 731"/>
        <p:cNvGrpSpPr/>
        <p:nvPr/>
      </p:nvGrpSpPr>
      <p:grpSpPr>
        <a:xfrm>
          <a:off x="0" y="0"/>
          <a:ext cx="0" cy="0"/>
          <a:chOff x="0" y="0"/>
          <a:chExt cx="0" cy="0"/>
        </a:xfrm>
      </p:grpSpPr>
      <p:sp>
        <p:nvSpPr>
          <p:cNvPr id="732" name="Google Shape;732;p77"/>
          <p:cNvSpPr txBox="1"/>
          <p:nvPr/>
        </p:nvSpPr>
        <p:spPr>
          <a:xfrm>
            <a:off x="226448" y="900625"/>
            <a:ext cx="864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arabun"/>
                <a:ea typeface="Sarabun"/>
                <a:cs typeface="Sarabun"/>
                <a:sym typeface="Sarabun"/>
              </a:rPr>
              <a:t>ถ้ามีเงื่อนไขหลายเงื่อนไข โปรแกรมก็จะตรวจสอบเงื่อนไขจากบนลงล่าง ถ้าเงื่อนไขไหนเป็นจริง ก็จะทำ expression ของเงื่อนไขนั้น</a:t>
            </a:r>
            <a:endParaRPr>
              <a:solidFill>
                <a:schemeClr val="lt1"/>
              </a:solidFill>
              <a:latin typeface="Sarabun"/>
              <a:ea typeface="Sarabun"/>
              <a:cs typeface="Sarabun"/>
              <a:sym typeface="Sarabun"/>
            </a:endParaRPr>
          </a:p>
        </p:txBody>
      </p:sp>
      <p:sp>
        <p:nvSpPr>
          <p:cNvPr id="733" name="Google Shape;733;p77"/>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734" name="Google Shape;734;p77"/>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735" name="Google Shape;735;p77"/>
          <p:cNvSpPr txBox="1"/>
          <p:nvPr/>
        </p:nvSpPr>
        <p:spPr>
          <a:xfrm>
            <a:off x="505800" y="74125"/>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100">
                <a:solidFill>
                  <a:schemeClr val="lt1"/>
                </a:solidFill>
                <a:latin typeface="Sarabun"/>
                <a:ea typeface="Sarabun"/>
                <a:cs typeface="Sarabun"/>
                <a:sym typeface="Sarabun"/>
              </a:rPr>
              <a:t>Condition(3)</a:t>
            </a:r>
            <a:endParaRPr sz="2800">
              <a:solidFill>
                <a:srgbClr val="FFFFFF"/>
              </a:solidFill>
              <a:latin typeface="Sarabun"/>
              <a:ea typeface="Sarabun"/>
              <a:cs typeface="Sarabun"/>
              <a:sym typeface="Sarabun"/>
            </a:endParaRPr>
          </a:p>
        </p:txBody>
      </p:sp>
      <p:sp>
        <p:nvSpPr>
          <p:cNvPr id="736" name="Google Shape;736;p77"/>
          <p:cNvSpPr txBox="1"/>
          <p:nvPr/>
        </p:nvSpPr>
        <p:spPr>
          <a:xfrm>
            <a:off x="1982475" y="1865300"/>
            <a:ext cx="2227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nsolas"/>
                <a:ea typeface="Consolas"/>
                <a:cs typeface="Consolas"/>
                <a:sym typeface="Consolas"/>
              </a:rPr>
              <a:t>if </a:t>
            </a:r>
            <a:r>
              <a:rPr i="1" lang="en">
                <a:solidFill>
                  <a:schemeClr val="accent1"/>
                </a:solidFill>
                <a:latin typeface="Consolas"/>
                <a:ea typeface="Consolas"/>
                <a:cs typeface="Consolas"/>
                <a:sym typeface="Consolas"/>
              </a:rPr>
              <a:t>condition1</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expressions_1</a:t>
            </a:r>
            <a:endParaRPr>
              <a:solidFill>
                <a:srgbClr val="CFE2F3"/>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elif </a:t>
            </a:r>
            <a:r>
              <a:rPr i="1" lang="en">
                <a:solidFill>
                  <a:schemeClr val="accent1"/>
                </a:solidFill>
                <a:latin typeface="Consolas"/>
                <a:ea typeface="Consolas"/>
                <a:cs typeface="Consolas"/>
                <a:sym typeface="Consolas"/>
              </a:rPr>
              <a:t>condition2</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expressions_2</a:t>
            </a:r>
            <a:endParaRPr>
              <a:solidFill>
                <a:srgbClr val="CFE2F3"/>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elif </a:t>
            </a:r>
            <a:r>
              <a:rPr i="1" lang="en">
                <a:solidFill>
                  <a:schemeClr val="accent1"/>
                </a:solidFill>
                <a:latin typeface="Consolas"/>
                <a:ea typeface="Consolas"/>
                <a:cs typeface="Consolas"/>
                <a:sym typeface="Consolas"/>
              </a:rPr>
              <a:t>condition3</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expressions_3</a:t>
            </a:r>
            <a:endParaRPr>
              <a:solidFill>
                <a:srgbClr val="CFE2F3"/>
              </a:solidFill>
              <a:latin typeface="Consolas"/>
              <a:ea typeface="Consolas"/>
              <a:cs typeface="Consolas"/>
              <a:sym typeface="Consolas"/>
            </a:endParaRPr>
          </a:p>
          <a:p>
            <a:pPr indent="0" lvl="0" marL="0" rtl="0" algn="ctr">
              <a:spcBef>
                <a:spcPts val="0"/>
              </a:spcBef>
              <a:spcAft>
                <a:spcPts val="0"/>
              </a:spcAft>
              <a:buNone/>
            </a:pP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else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CFE2F3"/>
                </a:solidFill>
                <a:latin typeface="Consolas"/>
                <a:ea typeface="Consolas"/>
                <a:cs typeface="Consolas"/>
                <a:sym typeface="Consolas"/>
              </a:rPr>
              <a:t>expressions_n</a:t>
            </a:r>
            <a:endParaRPr>
              <a:solidFill>
                <a:srgbClr val="CFE2F3"/>
              </a:solidFill>
              <a:latin typeface="Consolas"/>
              <a:ea typeface="Consolas"/>
              <a:cs typeface="Consolas"/>
              <a:sym typeface="Consolas"/>
            </a:endParaRPr>
          </a:p>
        </p:txBody>
      </p:sp>
      <p:sp>
        <p:nvSpPr>
          <p:cNvPr id="737" name="Google Shape;737;p77"/>
          <p:cNvSpPr/>
          <p:nvPr/>
        </p:nvSpPr>
        <p:spPr>
          <a:xfrm>
            <a:off x="3938275" y="1988850"/>
            <a:ext cx="215700" cy="2375100"/>
          </a:xfrm>
          <a:prstGeom prst="downArrow">
            <a:avLst>
              <a:gd fmla="val 38073" name="adj1"/>
              <a:gd fmla="val 112226" name="adj2"/>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77"/>
          <p:cNvGrpSpPr/>
          <p:nvPr/>
        </p:nvGrpSpPr>
        <p:grpSpPr>
          <a:xfrm>
            <a:off x="4934325" y="1772150"/>
            <a:ext cx="2227200" cy="1781700"/>
            <a:chOff x="4009000" y="1990575"/>
            <a:chExt cx="2227200" cy="1781700"/>
          </a:xfrm>
        </p:grpSpPr>
        <p:sp>
          <p:nvSpPr>
            <p:cNvPr id="739" name="Google Shape;739;p77"/>
            <p:cNvSpPr/>
            <p:nvPr/>
          </p:nvSpPr>
          <p:spPr>
            <a:xfrm>
              <a:off x="4009000" y="1990575"/>
              <a:ext cx="2227200" cy="1781700"/>
            </a:xfrm>
            <a:prstGeom prst="roundRect">
              <a:avLst>
                <a:gd fmla="val 1024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0" name="Google Shape;740;p77"/>
            <p:cNvPicPr preferRelativeResize="0"/>
            <p:nvPr/>
          </p:nvPicPr>
          <p:blipFill>
            <a:blip r:embed="rId4">
              <a:alphaModFix/>
            </a:blip>
            <a:stretch>
              <a:fillRect/>
            </a:stretch>
          </p:blipFill>
          <p:spPr>
            <a:xfrm>
              <a:off x="4492700" y="2553413"/>
              <a:ext cx="1457325" cy="1095375"/>
            </a:xfrm>
            <a:prstGeom prst="rect">
              <a:avLst/>
            </a:prstGeom>
            <a:noFill/>
            <a:ln>
              <a:noFill/>
            </a:ln>
          </p:spPr>
        </p:pic>
        <p:sp>
          <p:nvSpPr>
            <p:cNvPr id="741" name="Google Shape;741;p77"/>
            <p:cNvSpPr txBox="1"/>
            <p:nvPr/>
          </p:nvSpPr>
          <p:spPr>
            <a:xfrm>
              <a:off x="4145400" y="2101925"/>
              <a:ext cx="20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Quiz : ผลลัพธ์คืออะไร</a:t>
              </a:r>
              <a:endParaRPr>
                <a:solidFill>
                  <a:schemeClr val="dk1"/>
                </a:solidFil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5" name="Shape 745"/>
        <p:cNvGrpSpPr/>
        <p:nvPr/>
      </p:nvGrpSpPr>
      <p:grpSpPr>
        <a:xfrm>
          <a:off x="0" y="0"/>
          <a:ext cx="0" cy="0"/>
          <a:chOff x="0" y="0"/>
          <a:chExt cx="0" cy="0"/>
        </a:xfrm>
      </p:grpSpPr>
      <p:sp>
        <p:nvSpPr>
          <p:cNvPr id="746" name="Google Shape;746;p78"/>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747" name="Google Shape;747;p78"/>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748" name="Google Shape;748;p78"/>
          <p:cNvSpPr txBox="1"/>
          <p:nvPr/>
        </p:nvSpPr>
        <p:spPr>
          <a:xfrm>
            <a:off x="505800" y="74125"/>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000">
                <a:solidFill>
                  <a:schemeClr val="lt1"/>
                </a:solidFill>
                <a:latin typeface="Sarabun"/>
                <a:ea typeface="Sarabun"/>
                <a:cs typeface="Sarabun"/>
                <a:sym typeface="Sarabun"/>
              </a:rPr>
              <a:t>Loop(1)</a:t>
            </a:r>
            <a:endParaRPr sz="2800">
              <a:solidFill>
                <a:srgbClr val="FFFFFF"/>
              </a:solidFill>
              <a:latin typeface="Sarabun"/>
              <a:ea typeface="Sarabun"/>
              <a:cs typeface="Sarabun"/>
              <a:sym typeface="Sarabun"/>
            </a:endParaRPr>
          </a:p>
        </p:txBody>
      </p:sp>
      <p:sp>
        <p:nvSpPr>
          <p:cNvPr id="749" name="Google Shape;749;p78"/>
          <p:cNvSpPr txBox="1"/>
          <p:nvPr/>
        </p:nvSpPr>
        <p:spPr>
          <a:xfrm>
            <a:off x="505800" y="1088950"/>
            <a:ext cx="813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t/>
            </a:r>
            <a:endParaRPr sz="1600">
              <a:solidFill>
                <a:schemeClr val="lt1"/>
              </a:solidFill>
              <a:latin typeface="Sarabun"/>
              <a:ea typeface="Sarabun"/>
              <a:cs typeface="Sarabun"/>
              <a:sym typeface="Sarabun"/>
            </a:endParaRPr>
          </a:p>
        </p:txBody>
      </p:sp>
      <p:sp>
        <p:nvSpPr>
          <p:cNvPr id="750" name="Google Shape;750;p78"/>
          <p:cNvSpPr txBox="1"/>
          <p:nvPr/>
        </p:nvSpPr>
        <p:spPr>
          <a:xfrm>
            <a:off x="226448" y="900625"/>
            <a:ext cx="8648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arabun"/>
                <a:ea typeface="Sarabun"/>
                <a:cs typeface="Sarabun"/>
                <a:sym typeface="Sarabun"/>
              </a:rPr>
              <a:t>ภาษาไพธอนจะมี Loop อยู่ 2 ประเภท คือ</a:t>
            </a:r>
            <a:endParaRPr>
              <a:solidFill>
                <a:schemeClr val="lt1"/>
              </a:solidFill>
              <a:latin typeface="Sarabun"/>
              <a:ea typeface="Sarabun"/>
              <a:cs typeface="Sarabun"/>
              <a:sym typeface="Sarabun"/>
            </a:endParaRPr>
          </a:p>
          <a:p>
            <a:pPr indent="-317500" lvl="0" marL="457200" rtl="0" algn="l">
              <a:spcBef>
                <a:spcPts val="0"/>
              </a:spcBef>
              <a:spcAft>
                <a:spcPts val="0"/>
              </a:spcAft>
              <a:buClr>
                <a:schemeClr val="lt1"/>
              </a:buClr>
              <a:buSzPts val="1400"/>
              <a:buFont typeface="Sarabun"/>
              <a:buChar char="●"/>
            </a:pPr>
            <a:r>
              <a:rPr lang="en">
                <a:solidFill>
                  <a:schemeClr val="lt1"/>
                </a:solidFill>
                <a:latin typeface="Sarabun"/>
                <a:ea typeface="Sarabun"/>
                <a:cs typeface="Sarabun"/>
                <a:sym typeface="Sarabun"/>
              </a:rPr>
              <a:t>for loop มี syntax คือ</a:t>
            </a:r>
            <a:endParaRPr>
              <a:solidFill>
                <a:schemeClr val="lt1"/>
              </a:solidFill>
              <a:latin typeface="Sarabun"/>
              <a:ea typeface="Sarabun"/>
              <a:cs typeface="Sarabun"/>
              <a:sym typeface="Sarabun"/>
            </a:endParaRPr>
          </a:p>
          <a:p>
            <a:pPr indent="0" lvl="0" marL="457200" rtl="0" algn="l">
              <a:spcBef>
                <a:spcPts val="0"/>
              </a:spcBef>
              <a:spcAft>
                <a:spcPts val="0"/>
              </a:spcAft>
              <a:buNone/>
            </a:pPr>
            <a:r>
              <a:t/>
            </a:r>
            <a:endParaRPr>
              <a:solidFill>
                <a:schemeClr val="lt1"/>
              </a:solidFill>
              <a:latin typeface="Sarabun"/>
              <a:ea typeface="Sarabun"/>
              <a:cs typeface="Sarabun"/>
              <a:sym typeface="Sarabun"/>
            </a:endParaRPr>
          </a:p>
          <a:p>
            <a:pPr indent="0" lvl="0" marL="457200" rtl="0" algn="l">
              <a:spcBef>
                <a:spcPts val="0"/>
              </a:spcBef>
              <a:spcAft>
                <a:spcPts val="0"/>
              </a:spcAft>
              <a:buNone/>
            </a:pPr>
            <a:r>
              <a:t/>
            </a:r>
            <a:endParaRPr>
              <a:solidFill>
                <a:schemeClr val="lt1"/>
              </a:solidFill>
              <a:latin typeface="Sarabun"/>
              <a:ea typeface="Sarabun"/>
              <a:cs typeface="Sarabun"/>
              <a:sym typeface="Sarabun"/>
            </a:endParaRPr>
          </a:p>
          <a:p>
            <a:pPr indent="0" lvl="0" marL="457200" rtl="0" algn="l">
              <a:spcBef>
                <a:spcPts val="0"/>
              </a:spcBef>
              <a:spcAft>
                <a:spcPts val="0"/>
              </a:spcAft>
              <a:buNone/>
            </a:pPr>
            <a:r>
              <a:t/>
            </a:r>
            <a:endParaRPr>
              <a:solidFill>
                <a:schemeClr val="lt1"/>
              </a:solidFill>
              <a:latin typeface="Sarabun"/>
              <a:ea typeface="Sarabun"/>
              <a:cs typeface="Sarabun"/>
              <a:sym typeface="Sarabun"/>
            </a:endParaRPr>
          </a:p>
          <a:p>
            <a:pPr indent="0" lvl="0" marL="457200" rtl="0" algn="l">
              <a:spcBef>
                <a:spcPts val="0"/>
              </a:spcBef>
              <a:spcAft>
                <a:spcPts val="0"/>
              </a:spcAft>
              <a:buNone/>
            </a:pPr>
            <a:r>
              <a:t/>
            </a:r>
            <a:endParaRPr>
              <a:solidFill>
                <a:schemeClr val="lt1"/>
              </a:solidFill>
              <a:latin typeface="Sarabun"/>
              <a:ea typeface="Sarabun"/>
              <a:cs typeface="Sarabun"/>
              <a:sym typeface="Sarabun"/>
            </a:endParaRPr>
          </a:p>
          <a:p>
            <a:pPr indent="0" lvl="0" marL="457200" rtl="0" algn="l">
              <a:spcBef>
                <a:spcPts val="0"/>
              </a:spcBef>
              <a:spcAft>
                <a:spcPts val="0"/>
              </a:spcAft>
              <a:buNone/>
            </a:pPr>
            <a:r>
              <a:rPr lang="en">
                <a:solidFill>
                  <a:schemeClr val="lt1"/>
                </a:solidFill>
                <a:latin typeface="Sarabun"/>
                <a:ea typeface="Sarabun"/>
                <a:cs typeface="Sarabun"/>
                <a:sym typeface="Sarabun"/>
              </a:rPr>
              <a:t>ตัวแปรประเภท iterable ในภาษาไพธอน ได้แก่ tuple, list, string, dictionary, etc … โดย for loop ในภาษาไพธอนจะทำงานโดยการนำสมาชิกที่อยู่ในตัวแปรประเภท iterable มาแทนค่าทีละคะวนไปเรื่อย ๆ (ตัวแปรที่เอาไว้ใช้วนซ้ำ </a:t>
            </a:r>
            <a:r>
              <a:rPr i="1" lang="en">
                <a:solidFill>
                  <a:schemeClr val="accent1"/>
                </a:solidFill>
                <a:latin typeface="Consolas"/>
                <a:ea typeface="Consolas"/>
                <a:cs typeface="Consolas"/>
                <a:sym typeface="Consolas"/>
              </a:rPr>
              <a:t>i </a:t>
            </a:r>
            <a:r>
              <a:rPr lang="en">
                <a:solidFill>
                  <a:schemeClr val="lt1"/>
                </a:solidFill>
                <a:latin typeface="Sarabun"/>
                <a:ea typeface="Sarabun"/>
                <a:cs typeface="Sarabun"/>
                <a:sym typeface="Sarabun"/>
              </a:rPr>
              <a:t>จะเป็นตัวแปรชื่ออะไรก็ได้ ไม่จำเป็นต้องเป็น </a:t>
            </a:r>
            <a:r>
              <a:rPr lang="en">
                <a:solidFill>
                  <a:schemeClr val="lt1"/>
                </a:solidFill>
                <a:latin typeface="Consolas"/>
                <a:ea typeface="Consolas"/>
                <a:cs typeface="Consolas"/>
                <a:sym typeface="Consolas"/>
              </a:rPr>
              <a:t>i</a:t>
            </a:r>
            <a:r>
              <a:rPr lang="en">
                <a:solidFill>
                  <a:schemeClr val="lt1"/>
                </a:solidFill>
                <a:latin typeface="Sarabun"/>
                <a:ea typeface="Sarabun"/>
                <a:cs typeface="Sarabun"/>
                <a:sym typeface="Sarabun"/>
              </a:rPr>
              <a:t>)</a:t>
            </a:r>
            <a:endParaRPr>
              <a:solidFill>
                <a:schemeClr val="lt1"/>
              </a:solidFill>
              <a:latin typeface="Sarabun"/>
              <a:ea typeface="Sarabun"/>
              <a:cs typeface="Sarabun"/>
              <a:sym typeface="Sarabun"/>
            </a:endParaRPr>
          </a:p>
          <a:p>
            <a:pPr indent="0" lvl="0" marL="457200" rtl="0" algn="l">
              <a:spcBef>
                <a:spcPts val="0"/>
              </a:spcBef>
              <a:spcAft>
                <a:spcPts val="0"/>
              </a:spcAft>
              <a:buNone/>
            </a:pPr>
            <a:r>
              <a:t/>
            </a:r>
            <a:endParaRPr>
              <a:solidFill>
                <a:schemeClr val="lt1"/>
              </a:solidFill>
              <a:latin typeface="Sarabun"/>
              <a:ea typeface="Sarabun"/>
              <a:cs typeface="Sarabun"/>
              <a:sym typeface="Sarabun"/>
            </a:endParaRPr>
          </a:p>
          <a:p>
            <a:pPr indent="-317500" lvl="0" marL="457200" rtl="0" algn="l">
              <a:spcBef>
                <a:spcPts val="0"/>
              </a:spcBef>
              <a:spcAft>
                <a:spcPts val="0"/>
              </a:spcAft>
              <a:buClr>
                <a:schemeClr val="lt1"/>
              </a:buClr>
              <a:buSzPts val="1400"/>
              <a:buFont typeface="Sarabun"/>
              <a:buChar char="●"/>
            </a:pPr>
            <a:r>
              <a:rPr lang="en">
                <a:solidFill>
                  <a:schemeClr val="lt1"/>
                </a:solidFill>
                <a:latin typeface="Sarabun"/>
                <a:ea typeface="Sarabun"/>
                <a:cs typeface="Sarabun"/>
                <a:sym typeface="Sarabun"/>
              </a:rPr>
              <a:t>while loop  มี syntax คือ</a:t>
            </a:r>
            <a:br>
              <a:rPr lang="en">
                <a:solidFill>
                  <a:schemeClr val="lt1"/>
                </a:solidFill>
                <a:latin typeface="Sarabun"/>
                <a:ea typeface="Sarabun"/>
                <a:cs typeface="Sarabun"/>
                <a:sym typeface="Sarabun"/>
              </a:rPr>
            </a:br>
            <a:br>
              <a:rPr lang="en">
                <a:solidFill>
                  <a:schemeClr val="lt1"/>
                </a:solidFill>
                <a:latin typeface="Sarabun"/>
                <a:ea typeface="Sarabun"/>
                <a:cs typeface="Sarabun"/>
                <a:sym typeface="Sarabun"/>
              </a:rPr>
            </a:br>
            <a:br>
              <a:rPr lang="en">
                <a:solidFill>
                  <a:schemeClr val="lt1"/>
                </a:solidFill>
                <a:latin typeface="Sarabun"/>
                <a:ea typeface="Sarabun"/>
                <a:cs typeface="Sarabun"/>
                <a:sym typeface="Sarabun"/>
              </a:rPr>
            </a:br>
            <a:br>
              <a:rPr lang="en">
                <a:solidFill>
                  <a:schemeClr val="lt1"/>
                </a:solidFill>
                <a:latin typeface="Sarabun"/>
                <a:ea typeface="Sarabun"/>
                <a:cs typeface="Sarabun"/>
                <a:sym typeface="Sarabun"/>
              </a:rPr>
            </a:br>
            <a:br>
              <a:rPr lang="en">
                <a:solidFill>
                  <a:schemeClr val="lt1"/>
                </a:solidFill>
                <a:latin typeface="Sarabun"/>
                <a:ea typeface="Sarabun"/>
                <a:cs typeface="Sarabun"/>
                <a:sym typeface="Sarabun"/>
              </a:rPr>
            </a:br>
            <a:r>
              <a:rPr lang="en">
                <a:solidFill>
                  <a:schemeClr val="lt1"/>
                </a:solidFill>
                <a:latin typeface="Sarabun"/>
                <a:ea typeface="Sarabun"/>
                <a:cs typeface="Sarabun"/>
                <a:sym typeface="Sarabun"/>
              </a:rPr>
              <a:t>while loop จะมีการทำงานเมื่อเงื่อนไข </a:t>
            </a:r>
            <a:r>
              <a:rPr i="1" lang="en">
                <a:solidFill>
                  <a:schemeClr val="accent1"/>
                </a:solidFill>
                <a:latin typeface="Consolas"/>
                <a:ea typeface="Consolas"/>
                <a:cs typeface="Consolas"/>
                <a:sym typeface="Consolas"/>
              </a:rPr>
              <a:t>condition </a:t>
            </a:r>
            <a:r>
              <a:rPr lang="en">
                <a:solidFill>
                  <a:schemeClr val="lt1"/>
                </a:solidFill>
                <a:latin typeface="Sarabun"/>
                <a:ea typeface="Sarabun"/>
                <a:cs typeface="Sarabun"/>
                <a:sym typeface="Sarabun"/>
              </a:rPr>
              <a:t>เป็นจริง และจะหยุดการทำซ้ำเมื่อเงื่อนไขเป็นเท็จ ถ้าต้องการใช้ while loop ต้องตรวจสอบว่าเงื่อนไขมีโอกาสเป็นเท็จ มิเช่นนั้นโปรแกรมก็จะวนซ้ำไปเรื่อย ๆ เป็น infinite loop</a:t>
            </a:r>
            <a:endParaRPr>
              <a:solidFill>
                <a:schemeClr val="lt1"/>
              </a:solidFill>
              <a:latin typeface="Sarabun"/>
              <a:ea typeface="Sarabun"/>
              <a:cs typeface="Sarabun"/>
              <a:sym typeface="Sarabun"/>
            </a:endParaRPr>
          </a:p>
          <a:p>
            <a:pPr indent="0" lvl="0" marL="457200" rtl="0" algn="l">
              <a:spcBef>
                <a:spcPts val="0"/>
              </a:spcBef>
              <a:spcAft>
                <a:spcPts val="0"/>
              </a:spcAft>
              <a:buNone/>
            </a:pPr>
            <a:r>
              <a:t/>
            </a:r>
            <a:endParaRPr>
              <a:solidFill>
                <a:schemeClr val="lt1"/>
              </a:solidFill>
              <a:latin typeface="Sarabun"/>
              <a:ea typeface="Sarabun"/>
              <a:cs typeface="Sarabun"/>
              <a:sym typeface="Sarabun"/>
            </a:endParaRPr>
          </a:p>
        </p:txBody>
      </p:sp>
      <p:sp>
        <p:nvSpPr>
          <p:cNvPr id="751" name="Google Shape;751;p78"/>
          <p:cNvSpPr txBox="1"/>
          <p:nvPr/>
        </p:nvSpPr>
        <p:spPr>
          <a:xfrm>
            <a:off x="1101625" y="1538400"/>
            <a:ext cx="223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nsolas"/>
                <a:ea typeface="Consolas"/>
                <a:cs typeface="Consolas"/>
                <a:sym typeface="Consolas"/>
              </a:rPr>
              <a:t>for </a:t>
            </a:r>
            <a:r>
              <a:rPr i="1" lang="en">
                <a:solidFill>
                  <a:schemeClr val="accent1"/>
                </a:solidFill>
                <a:latin typeface="Consolas"/>
                <a:ea typeface="Consolas"/>
                <a:cs typeface="Consolas"/>
                <a:sym typeface="Consolas"/>
              </a:rPr>
              <a:t>i</a:t>
            </a:r>
            <a:r>
              <a:rPr lang="en">
                <a:solidFill>
                  <a:schemeClr val="lt1"/>
                </a:solidFill>
                <a:latin typeface="Consolas"/>
                <a:ea typeface="Consolas"/>
                <a:cs typeface="Consolas"/>
                <a:sym typeface="Consolas"/>
              </a:rPr>
              <a:t> in </a:t>
            </a:r>
            <a:r>
              <a:rPr i="1" lang="en">
                <a:solidFill>
                  <a:schemeClr val="accent1"/>
                </a:solidFill>
                <a:latin typeface="Consolas"/>
                <a:ea typeface="Consolas"/>
                <a:cs typeface="Consolas"/>
                <a:sym typeface="Consolas"/>
              </a:rPr>
              <a:t>iterable</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A4C2F4"/>
                </a:solidFill>
                <a:latin typeface="Consolas"/>
                <a:ea typeface="Consolas"/>
                <a:cs typeface="Consolas"/>
                <a:sym typeface="Consolas"/>
              </a:rPr>
              <a:t>expressions</a:t>
            </a:r>
            <a:endParaRPr>
              <a:solidFill>
                <a:srgbClr val="A4C2F4"/>
              </a:solidFill>
              <a:latin typeface="Consolas"/>
              <a:ea typeface="Consolas"/>
              <a:cs typeface="Consolas"/>
              <a:sym typeface="Consolas"/>
            </a:endParaRPr>
          </a:p>
        </p:txBody>
      </p:sp>
      <p:sp>
        <p:nvSpPr>
          <p:cNvPr id="752" name="Google Shape;752;p78"/>
          <p:cNvSpPr txBox="1"/>
          <p:nvPr/>
        </p:nvSpPr>
        <p:spPr>
          <a:xfrm>
            <a:off x="1101625" y="3396650"/>
            <a:ext cx="223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nsolas"/>
                <a:ea typeface="Consolas"/>
                <a:cs typeface="Consolas"/>
                <a:sym typeface="Consolas"/>
              </a:rPr>
              <a:t>while </a:t>
            </a:r>
            <a:r>
              <a:rPr i="1" lang="en">
                <a:solidFill>
                  <a:schemeClr val="accent1"/>
                </a:solidFill>
                <a:latin typeface="Consolas"/>
                <a:ea typeface="Consolas"/>
                <a:cs typeface="Consolas"/>
                <a:sym typeface="Consolas"/>
              </a:rPr>
              <a:t>condition</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
                <a:solidFill>
                  <a:schemeClr val="lt1"/>
                </a:solidFill>
                <a:latin typeface="Consolas"/>
                <a:ea typeface="Consolas"/>
                <a:cs typeface="Consolas"/>
                <a:sym typeface="Consolas"/>
              </a:rPr>
              <a:t>    </a:t>
            </a:r>
            <a:r>
              <a:rPr lang="en">
                <a:solidFill>
                  <a:srgbClr val="A4C2F4"/>
                </a:solidFill>
                <a:latin typeface="Consolas"/>
                <a:ea typeface="Consolas"/>
                <a:cs typeface="Consolas"/>
                <a:sym typeface="Consolas"/>
              </a:rPr>
              <a:t>expressions</a:t>
            </a:r>
            <a:endParaRPr>
              <a:solidFill>
                <a:srgbClr val="A4C2F4"/>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6" name="Shape 756"/>
        <p:cNvGrpSpPr/>
        <p:nvPr/>
      </p:nvGrpSpPr>
      <p:grpSpPr>
        <a:xfrm>
          <a:off x="0" y="0"/>
          <a:ext cx="0" cy="0"/>
          <a:chOff x="0" y="0"/>
          <a:chExt cx="0" cy="0"/>
        </a:xfrm>
      </p:grpSpPr>
      <p:sp>
        <p:nvSpPr>
          <p:cNvPr id="757" name="Google Shape;757;p79"/>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758" name="Google Shape;758;p79"/>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759" name="Google Shape;759;p79"/>
          <p:cNvSpPr txBox="1"/>
          <p:nvPr/>
        </p:nvSpPr>
        <p:spPr>
          <a:xfrm>
            <a:off x="505800" y="74125"/>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000">
                <a:solidFill>
                  <a:schemeClr val="lt1"/>
                </a:solidFill>
                <a:latin typeface="Sarabun"/>
                <a:ea typeface="Sarabun"/>
                <a:cs typeface="Sarabun"/>
                <a:sym typeface="Sarabun"/>
              </a:rPr>
              <a:t>Loop(2)</a:t>
            </a:r>
            <a:endParaRPr sz="2800">
              <a:solidFill>
                <a:srgbClr val="FFFFFF"/>
              </a:solidFill>
              <a:latin typeface="Sarabun"/>
              <a:ea typeface="Sarabun"/>
              <a:cs typeface="Sarabun"/>
              <a:sym typeface="Sarabun"/>
            </a:endParaRPr>
          </a:p>
        </p:txBody>
      </p:sp>
      <p:sp>
        <p:nvSpPr>
          <p:cNvPr id="760" name="Google Shape;760;p79"/>
          <p:cNvSpPr txBox="1"/>
          <p:nvPr/>
        </p:nvSpPr>
        <p:spPr>
          <a:xfrm>
            <a:off x="505800" y="1088950"/>
            <a:ext cx="813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t/>
            </a:r>
            <a:endParaRPr sz="1600">
              <a:solidFill>
                <a:schemeClr val="lt1"/>
              </a:solidFill>
              <a:latin typeface="Sarabun"/>
              <a:ea typeface="Sarabun"/>
              <a:cs typeface="Sarabun"/>
              <a:sym typeface="Sarabun"/>
            </a:endParaRPr>
          </a:p>
        </p:txBody>
      </p:sp>
      <p:sp>
        <p:nvSpPr>
          <p:cNvPr id="761" name="Google Shape;761;p79"/>
          <p:cNvSpPr txBox="1"/>
          <p:nvPr/>
        </p:nvSpPr>
        <p:spPr>
          <a:xfrm>
            <a:off x="505800" y="896775"/>
            <a:ext cx="71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arabun"/>
                <a:ea typeface="Sarabun"/>
                <a:cs typeface="Sarabun"/>
                <a:sym typeface="Sarabun"/>
              </a:rPr>
              <a:t>ตัวอย่างการเขียน loop ในภาษาไพธอน</a:t>
            </a:r>
            <a:endParaRPr>
              <a:solidFill>
                <a:schemeClr val="lt1"/>
              </a:solidFill>
              <a:latin typeface="Sarabun"/>
              <a:ea typeface="Sarabun"/>
              <a:cs typeface="Sarabun"/>
              <a:sym typeface="Sarabun"/>
            </a:endParaRPr>
          </a:p>
        </p:txBody>
      </p:sp>
      <p:pic>
        <p:nvPicPr>
          <p:cNvPr id="762" name="Google Shape;762;p79"/>
          <p:cNvPicPr preferRelativeResize="0"/>
          <p:nvPr/>
        </p:nvPicPr>
        <p:blipFill>
          <a:blip r:embed="rId4">
            <a:alphaModFix/>
          </a:blip>
          <a:stretch>
            <a:fillRect/>
          </a:stretch>
        </p:blipFill>
        <p:spPr>
          <a:xfrm>
            <a:off x="1624525" y="1424475"/>
            <a:ext cx="2290939" cy="3318650"/>
          </a:xfrm>
          <a:prstGeom prst="rect">
            <a:avLst/>
          </a:prstGeom>
          <a:noFill/>
          <a:ln>
            <a:noFill/>
          </a:ln>
        </p:spPr>
      </p:pic>
      <p:pic>
        <p:nvPicPr>
          <p:cNvPr id="763" name="Google Shape;763;p79"/>
          <p:cNvPicPr preferRelativeResize="0"/>
          <p:nvPr/>
        </p:nvPicPr>
        <p:blipFill>
          <a:blip r:embed="rId5">
            <a:alphaModFix/>
          </a:blip>
          <a:stretch>
            <a:fillRect/>
          </a:stretch>
        </p:blipFill>
        <p:spPr>
          <a:xfrm>
            <a:off x="4398075" y="1424475"/>
            <a:ext cx="2886075" cy="30194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7" name="Shape 767"/>
        <p:cNvGrpSpPr/>
        <p:nvPr/>
      </p:nvGrpSpPr>
      <p:grpSpPr>
        <a:xfrm>
          <a:off x="0" y="0"/>
          <a:ext cx="0" cy="0"/>
          <a:chOff x="0" y="0"/>
          <a:chExt cx="0" cy="0"/>
        </a:xfrm>
      </p:grpSpPr>
      <p:sp>
        <p:nvSpPr>
          <p:cNvPr id="768" name="Google Shape;768;p80"/>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769" name="Google Shape;769;p80"/>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770" name="Google Shape;770;p80"/>
          <p:cNvSpPr txBox="1"/>
          <p:nvPr/>
        </p:nvSpPr>
        <p:spPr>
          <a:xfrm>
            <a:off x="505800" y="45500"/>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000">
                <a:solidFill>
                  <a:schemeClr val="lt1"/>
                </a:solidFill>
                <a:latin typeface="Sarabun"/>
                <a:ea typeface="Sarabun"/>
                <a:cs typeface="Sarabun"/>
                <a:sym typeface="Sarabun"/>
              </a:rPr>
              <a:t>Function(1)</a:t>
            </a:r>
            <a:endParaRPr sz="2800">
              <a:solidFill>
                <a:srgbClr val="FFFFFF"/>
              </a:solidFill>
              <a:latin typeface="Sarabun"/>
              <a:ea typeface="Sarabun"/>
              <a:cs typeface="Sarabun"/>
              <a:sym typeface="Sarabun"/>
            </a:endParaRPr>
          </a:p>
        </p:txBody>
      </p:sp>
      <p:sp>
        <p:nvSpPr>
          <p:cNvPr id="771" name="Google Shape;771;p80"/>
          <p:cNvSpPr txBox="1"/>
          <p:nvPr/>
        </p:nvSpPr>
        <p:spPr>
          <a:xfrm>
            <a:off x="505800" y="1088950"/>
            <a:ext cx="813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t/>
            </a:r>
            <a:endParaRPr sz="1600">
              <a:solidFill>
                <a:schemeClr val="lt1"/>
              </a:solidFill>
              <a:latin typeface="Sarabun"/>
              <a:ea typeface="Sarabun"/>
              <a:cs typeface="Sarabun"/>
              <a:sym typeface="Sarabun"/>
            </a:endParaRPr>
          </a:p>
        </p:txBody>
      </p:sp>
      <p:grpSp>
        <p:nvGrpSpPr>
          <p:cNvPr id="772" name="Google Shape;772;p80"/>
          <p:cNvGrpSpPr/>
          <p:nvPr/>
        </p:nvGrpSpPr>
        <p:grpSpPr>
          <a:xfrm>
            <a:off x="2162088" y="3267475"/>
            <a:ext cx="4260175" cy="461700"/>
            <a:chOff x="2178525" y="2787800"/>
            <a:chExt cx="4260175" cy="461700"/>
          </a:xfrm>
        </p:grpSpPr>
        <p:sp>
          <p:nvSpPr>
            <p:cNvPr id="773" name="Google Shape;773;p80"/>
            <p:cNvSpPr/>
            <p:nvPr/>
          </p:nvSpPr>
          <p:spPr>
            <a:xfrm>
              <a:off x="3723613" y="2799950"/>
              <a:ext cx="1016100" cy="437400"/>
            </a:xfrm>
            <a:prstGeom prst="roundRect">
              <a:avLst>
                <a:gd fmla="val 939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cme"/>
                  <a:ea typeface="Acme"/>
                  <a:cs typeface="Acme"/>
                  <a:sym typeface="Acme"/>
                </a:rPr>
                <a:t>function</a:t>
              </a:r>
              <a:endParaRPr>
                <a:latin typeface="Acme"/>
                <a:ea typeface="Acme"/>
                <a:cs typeface="Acme"/>
                <a:sym typeface="Acme"/>
              </a:endParaRPr>
            </a:p>
          </p:txBody>
        </p:sp>
        <p:sp>
          <p:nvSpPr>
            <p:cNvPr id="774" name="Google Shape;774;p80"/>
            <p:cNvSpPr/>
            <p:nvPr/>
          </p:nvSpPr>
          <p:spPr>
            <a:xfrm>
              <a:off x="3010019" y="2851550"/>
              <a:ext cx="668100" cy="33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0"/>
            <p:cNvSpPr/>
            <p:nvPr/>
          </p:nvSpPr>
          <p:spPr>
            <a:xfrm>
              <a:off x="4785206" y="2851550"/>
              <a:ext cx="668100" cy="33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0"/>
            <p:cNvSpPr txBox="1"/>
            <p:nvPr/>
          </p:nvSpPr>
          <p:spPr>
            <a:xfrm>
              <a:off x="2178525" y="2787800"/>
              <a:ext cx="786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Acme"/>
                  <a:ea typeface="Acme"/>
                  <a:cs typeface="Acme"/>
                  <a:sym typeface="Acme"/>
                </a:rPr>
                <a:t>input</a:t>
              </a:r>
              <a:endParaRPr sz="1800">
                <a:solidFill>
                  <a:schemeClr val="lt1"/>
                </a:solidFill>
                <a:latin typeface="Acme"/>
                <a:ea typeface="Acme"/>
                <a:cs typeface="Acme"/>
                <a:sym typeface="Acme"/>
              </a:endParaRPr>
            </a:p>
          </p:txBody>
        </p:sp>
        <p:sp>
          <p:nvSpPr>
            <p:cNvPr id="777" name="Google Shape;777;p80"/>
            <p:cNvSpPr txBox="1"/>
            <p:nvPr/>
          </p:nvSpPr>
          <p:spPr>
            <a:xfrm>
              <a:off x="5422600" y="2787800"/>
              <a:ext cx="1016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Acme"/>
                  <a:ea typeface="Acme"/>
                  <a:cs typeface="Acme"/>
                  <a:sym typeface="Acme"/>
                </a:rPr>
                <a:t>output</a:t>
              </a:r>
              <a:endParaRPr sz="1800">
                <a:solidFill>
                  <a:schemeClr val="lt1"/>
                </a:solidFill>
                <a:latin typeface="Acme"/>
                <a:ea typeface="Acme"/>
                <a:cs typeface="Acme"/>
                <a:sym typeface="Acme"/>
              </a:endParaRPr>
            </a:p>
          </p:txBody>
        </p:sp>
      </p:grpSp>
      <p:sp>
        <p:nvSpPr>
          <p:cNvPr id="778" name="Google Shape;778;p80"/>
          <p:cNvSpPr txBox="1"/>
          <p:nvPr/>
        </p:nvSpPr>
        <p:spPr>
          <a:xfrm>
            <a:off x="225975" y="1329713"/>
            <a:ext cx="8132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Sarabun"/>
                <a:ea typeface="Sarabun"/>
                <a:cs typeface="Sarabun"/>
                <a:sym typeface="Sarabun"/>
              </a:rPr>
              <a:t>ในการเขียนโค้ด บางครั้งโค้ดบางส่วนเราจำเป็นที่จะต้องเขียนบ่อย ๆ ดังนั้นเพื่อความสะดวกในการใช้งานก็จะเขียนให้อยู่ในรูปแบบของฟังก์ชัน ซึ่งฟังก์ชันจะทำงานโดยรับค่าที่เป็น input เข้ามาเพื่อใช้ในการคำนวณในฟังก์ชัน ค่าอินพุตนี้ เรียกว่า </a:t>
            </a:r>
            <a:r>
              <a:rPr b="1" lang="en" sz="1600">
                <a:solidFill>
                  <a:srgbClr val="39B9F1"/>
                </a:solidFill>
                <a:latin typeface="Sarabun"/>
                <a:ea typeface="Sarabun"/>
                <a:cs typeface="Sarabun"/>
                <a:sym typeface="Sarabun"/>
              </a:rPr>
              <a:t>“อาร์กิวเมนต์” (argument)</a:t>
            </a:r>
            <a:r>
              <a:rPr lang="en" sz="1600">
                <a:solidFill>
                  <a:schemeClr val="lt1"/>
                </a:solidFill>
                <a:latin typeface="Sarabun"/>
                <a:ea typeface="Sarabun"/>
                <a:cs typeface="Sarabun"/>
                <a:sym typeface="Sarabun"/>
              </a:rPr>
              <a:t> หรือ </a:t>
            </a:r>
            <a:r>
              <a:rPr b="1" lang="en" sz="1600">
                <a:solidFill>
                  <a:srgbClr val="39B9F1"/>
                </a:solidFill>
                <a:latin typeface="Sarabun"/>
                <a:ea typeface="Sarabun"/>
                <a:cs typeface="Sarabun"/>
                <a:sym typeface="Sarabun"/>
              </a:rPr>
              <a:t>“พารามิเตอร์” (parameter)</a:t>
            </a:r>
            <a:r>
              <a:rPr lang="en" sz="1600">
                <a:solidFill>
                  <a:schemeClr val="lt1"/>
                </a:solidFill>
                <a:latin typeface="Sarabun"/>
                <a:ea typeface="Sarabun"/>
                <a:cs typeface="Sarabun"/>
                <a:sym typeface="Sarabun"/>
              </a:rPr>
              <a:t> เมื่อคำนวณเสร็จแล้วก็จะมีการส่งค่าออกเป็น output ซึ่งการส่งออกค่านี้จะเรียกว่า </a:t>
            </a:r>
            <a:br>
              <a:rPr lang="en" sz="1600">
                <a:solidFill>
                  <a:schemeClr val="lt1"/>
                </a:solidFill>
                <a:latin typeface="Sarabun"/>
                <a:ea typeface="Sarabun"/>
                <a:cs typeface="Sarabun"/>
                <a:sym typeface="Sarabun"/>
              </a:rPr>
            </a:br>
            <a:r>
              <a:rPr b="1" lang="en" sz="1600">
                <a:solidFill>
                  <a:srgbClr val="39B9F1"/>
                </a:solidFill>
                <a:latin typeface="Sarabun"/>
                <a:ea typeface="Sarabun"/>
                <a:cs typeface="Sarabun"/>
                <a:sym typeface="Sarabun"/>
              </a:rPr>
              <a:t>“รีเทิร์น” (return)</a:t>
            </a:r>
            <a:endParaRPr sz="1600">
              <a:solidFill>
                <a:srgbClr val="39B9F1"/>
              </a:solidFill>
              <a:latin typeface="Sarabun"/>
              <a:ea typeface="Sarabun"/>
              <a:cs typeface="Sarabun"/>
              <a:sym typeface="Sarabu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2" name="Shape 782"/>
        <p:cNvGrpSpPr/>
        <p:nvPr/>
      </p:nvGrpSpPr>
      <p:grpSpPr>
        <a:xfrm>
          <a:off x="0" y="0"/>
          <a:ext cx="0" cy="0"/>
          <a:chOff x="0" y="0"/>
          <a:chExt cx="0" cy="0"/>
        </a:xfrm>
      </p:grpSpPr>
      <p:sp>
        <p:nvSpPr>
          <p:cNvPr id="783" name="Google Shape;783;p81"/>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784" name="Google Shape;784;p81"/>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785" name="Google Shape;785;p81"/>
          <p:cNvSpPr txBox="1"/>
          <p:nvPr/>
        </p:nvSpPr>
        <p:spPr>
          <a:xfrm>
            <a:off x="505800" y="45500"/>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000">
                <a:solidFill>
                  <a:schemeClr val="lt1"/>
                </a:solidFill>
                <a:latin typeface="Sarabun"/>
                <a:ea typeface="Sarabun"/>
                <a:cs typeface="Sarabun"/>
                <a:sym typeface="Sarabun"/>
              </a:rPr>
              <a:t>Function(2)</a:t>
            </a:r>
            <a:endParaRPr sz="2800">
              <a:solidFill>
                <a:srgbClr val="FFFFFF"/>
              </a:solidFill>
              <a:latin typeface="Sarabun"/>
              <a:ea typeface="Sarabun"/>
              <a:cs typeface="Sarabun"/>
              <a:sym typeface="Sarabun"/>
            </a:endParaRPr>
          </a:p>
        </p:txBody>
      </p:sp>
      <p:sp>
        <p:nvSpPr>
          <p:cNvPr id="786" name="Google Shape;786;p81"/>
          <p:cNvSpPr txBox="1"/>
          <p:nvPr/>
        </p:nvSpPr>
        <p:spPr>
          <a:xfrm>
            <a:off x="505800" y="1088950"/>
            <a:ext cx="813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t/>
            </a:r>
            <a:endParaRPr sz="1600">
              <a:solidFill>
                <a:schemeClr val="lt1"/>
              </a:solidFill>
              <a:latin typeface="Sarabun"/>
              <a:ea typeface="Sarabun"/>
              <a:cs typeface="Sarabun"/>
              <a:sym typeface="Sarabun"/>
            </a:endParaRPr>
          </a:p>
        </p:txBody>
      </p:sp>
      <p:pic>
        <p:nvPicPr>
          <p:cNvPr id="787" name="Google Shape;787;p81"/>
          <p:cNvPicPr preferRelativeResize="0"/>
          <p:nvPr/>
        </p:nvPicPr>
        <p:blipFill>
          <a:blip r:embed="rId4">
            <a:alphaModFix/>
          </a:blip>
          <a:stretch>
            <a:fillRect/>
          </a:stretch>
        </p:blipFill>
        <p:spPr>
          <a:xfrm>
            <a:off x="728750" y="1409225"/>
            <a:ext cx="4780700" cy="2164225"/>
          </a:xfrm>
          <a:prstGeom prst="rect">
            <a:avLst/>
          </a:prstGeom>
          <a:noFill/>
          <a:ln>
            <a:noFill/>
          </a:ln>
        </p:spPr>
      </p:pic>
      <p:sp>
        <p:nvSpPr>
          <p:cNvPr id="788" name="Google Shape;788;p81"/>
          <p:cNvSpPr txBox="1"/>
          <p:nvPr/>
        </p:nvSpPr>
        <p:spPr>
          <a:xfrm>
            <a:off x="170725" y="800175"/>
            <a:ext cx="813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Sarabun"/>
                <a:ea typeface="Sarabun"/>
                <a:cs typeface="Sarabun"/>
                <a:sym typeface="Sarabun"/>
              </a:rPr>
              <a:t>Syntax การเขียนฟังก์ชันในภาษาไพธอน :</a:t>
            </a:r>
            <a:endParaRPr sz="1600">
              <a:solidFill>
                <a:schemeClr val="lt1"/>
              </a:solidFill>
              <a:latin typeface="Sarabun"/>
              <a:ea typeface="Sarabun"/>
              <a:cs typeface="Sarabun"/>
              <a:sym typeface="Sarabun"/>
            </a:endParaRPr>
          </a:p>
        </p:txBody>
      </p:sp>
      <p:sp>
        <p:nvSpPr>
          <p:cNvPr id="789" name="Google Shape;789;p81"/>
          <p:cNvSpPr/>
          <p:nvPr/>
        </p:nvSpPr>
        <p:spPr>
          <a:xfrm>
            <a:off x="2570304" y="3487000"/>
            <a:ext cx="401650" cy="619450"/>
          </a:xfrm>
          <a:custGeom>
            <a:rect b="b" l="l" r="r" t="t"/>
            <a:pathLst>
              <a:path extrusionOk="0" h="24778" w="16066">
                <a:moveTo>
                  <a:pt x="197" y="0"/>
                </a:moveTo>
                <a:cubicBezTo>
                  <a:pt x="244" y="1763"/>
                  <a:pt x="-406" y="7238"/>
                  <a:pt x="476" y="10579"/>
                </a:cubicBezTo>
                <a:cubicBezTo>
                  <a:pt x="1358" y="13920"/>
                  <a:pt x="2889" y="17679"/>
                  <a:pt x="5487" y="20045"/>
                </a:cubicBezTo>
                <a:cubicBezTo>
                  <a:pt x="8085" y="22412"/>
                  <a:pt x="14303" y="23989"/>
                  <a:pt x="16066" y="24778"/>
                </a:cubicBezTo>
              </a:path>
            </a:pathLst>
          </a:custGeom>
          <a:noFill/>
          <a:ln cap="flat" cmpd="sng" w="28575">
            <a:solidFill>
              <a:schemeClr val="accent1"/>
            </a:solidFill>
            <a:prstDash val="solid"/>
            <a:round/>
            <a:headEnd len="med" w="med" type="stealth"/>
            <a:tailEnd len="med" w="med" type="none"/>
          </a:ln>
        </p:spPr>
      </p:sp>
      <p:sp>
        <p:nvSpPr>
          <p:cNvPr id="790" name="Google Shape;790;p81"/>
          <p:cNvSpPr txBox="1"/>
          <p:nvPr/>
        </p:nvSpPr>
        <p:spPr>
          <a:xfrm>
            <a:off x="3020675" y="3751400"/>
            <a:ext cx="4008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arabun"/>
                <a:ea typeface="Sarabun"/>
                <a:cs typeface="Sarabun"/>
                <a:sym typeface="Sarabun"/>
              </a:rPr>
              <a:t>คำสั่ง </a:t>
            </a:r>
            <a:r>
              <a:rPr b="1" lang="en">
                <a:solidFill>
                  <a:srgbClr val="39B9F1"/>
                </a:solidFill>
                <a:latin typeface="Sarabun"/>
                <a:ea typeface="Sarabun"/>
                <a:cs typeface="Sarabun"/>
                <a:sym typeface="Sarabun"/>
              </a:rPr>
              <a:t>return</a:t>
            </a:r>
            <a:r>
              <a:rPr lang="en">
                <a:solidFill>
                  <a:srgbClr val="39B9F1"/>
                </a:solidFill>
                <a:latin typeface="Sarabun"/>
                <a:ea typeface="Sarabun"/>
                <a:cs typeface="Sarabun"/>
                <a:sym typeface="Sarabun"/>
              </a:rPr>
              <a:t> </a:t>
            </a:r>
            <a:r>
              <a:rPr lang="en">
                <a:solidFill>
                  <a:schemeClr val="lt1"/>
                </a:solidFill>
                <a:latin typeface="Sarabun"/>
                <a:ea typeface="Sarabun"/>
                <a:cs typeface="Sarabun"/>
                <a:sym typeface="Sarabun"/>
              </a:rPr>
              <a:t>จะเอาไว้ใช้ในการส่งค่าออกจากฟังก์ชันและหยุดการทำงานของฟังก์ชัน ถ้าโปรแกรมรันเจอคำสั่ง return ก็จะส่งออกค่าและออกจากฟังก์ชันทันทีแม้ว่าจะมีคำสั่งอื่น ๆ ต่อท้ายก็ตาม</a:t>
            </a:r>
            <a:endParaRPr>
              <a:solidFill>
                <a:schemeClr val="lt1"/>
              </a:solidFill>
              <a:latin typeface="Sarabun"/>
              <a:ea typeface="Sarabun"/>
              <a:cs typeface="Sarabun"/>
              <a:sym typeface="Sarabu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4" name="Shape 794"/>
        <p:cNvGrpSpPr/>
        <p:nvPr/>
      </p:nvGrpSpPr>
      <p:grpSpPr>
        <a:xfrm>
          <a:off x="0" y="0"/>
          <a:ext cx="0" cy="0"/>
          <a:chOff x="0" y="0"/>
          <a:chExt cx="0" cy="0"/>
        </a:xfrm>
      </p:grpSpPr>
      <p:sp>
        <p:nvSpPr>
          <p:cNvPr id="795" name="Google Shape;795;p82"/>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796" name="Google Shape;796;p82"/>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797" name="Google Shape;797;p82"/>
          <p:cNvSpPr txBox="1"/>
          <p:nvPr/>
        </p:nvSpPr>
        <p:spPr>
          <a:xfrm>
            <a:off x="505800" y="74125"/>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000">
                <a:solidFill>
                  <a:schemeClr val="lt1"/>
                </a:solidFill>
                <a:latin typeface="Prompt"/>
                <a:ea typeface="Prompt"/>
                <a:cs typeface="Prompt"/>
                <a:sym typeface="Prompt"/>
              </a:rPr>
              <a:t>Library</a:t>
            </a:r>
            <a:endParaRPr sz="2800">
              <a:solidFill>
                <a:srgbClr val="FFFFFF"/>
              </a:solidFill>
              <a:latin typeface="Sarabun"/>
              <a:ea typeface="Sarabun"/>
              <a:cs typeface="Sarabun"/>
              <a:sym typeface="Sarabun"/>
            </a:endParaRPr>
          </a:p>
        </p:txBody>
      </p:sp>
      <p:sp>
        <p:nvSpPr>
          <p:cNvPr id="798" name="Google Shape;798;p82"/>
          <p:cNvSpPr txBox="1"/>
          <p:nvPr/>
        </p:nvSpPr>
        <p:spPr>
          <a:xfrm>
            <a:off x="505800" y="1088950"/>
            <a:ext cx="81324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lang="en" sz="1600">
                <a:solidFill>
                  <a:schemeClr val="lt1"/>
                </a:solidFill>
                <a:latin typeface="Sarabun"/>
                <a:ea typeface="Sarabun"/>
                <a:cs typeface="Sarabun"/>
                <a:sym typeface="Sarabun"/>
              </a:rPr>
              <a:t>Library เป็นแหล่งรวม code สำหรับการทำงานด้านต่าง ๆ โดย code เหล่านี้จะมีการ optimize ไว้อย่างดีแล้ว ทำให้ code สามารถทำงานได้รวดเร็ว สะดวกต่อการใช้งาน </a:t>
            </a:r>
            <a:br>
              <a:rPr lang="en" sz="1600">
                <a:solidFill>
                  <a:schemeClr val="lt1"/>
                </a:solidFill>
                <a:latin typeface="Sarabun"/>
                <a:ea typeface="Sarabun"/>
                <a:cs typeface="Sarabun"/>
                <a:sym typeface="Sarabun"/>
              </a:rPr>
            </a:br>
            <a:br>
              <a:rPr lang="en" sz="1600">
                <a:solidFill>
                  <a:schemeClr val="lt1"/>
                </a:solidFill>
                <a:latin typeface="Sarabun"/>
                <a:ea typeface="Sarabun"/>
                <a:cs typeface="Sarabun"/>
                <a:sym typeface="Sarabun"/>
              </a:rPr>
            </a:br>
            <a:r>
              <a:rPr lang="en" sz="1600">
                <a:solidFill>
                  <a:schemeClr val="lt1"/>
                </a:solidFill>
                <a:latin typeface="Sarabun"/>
                <a:ea typeface="Sarabun"/>
                <a:cs typeface="Sarabun"/>
                <a:sym typeface="Sarabun"/>
              </a:rPr>
              <a:t>โดยการจะนำ Library มาใช้งาน ก็ทำได้โดยการใช้คำสั่ง import ตามด้วยชื่อของ module ที่ต้องการเรียกใช้</a:t>
            </a:r>
            <a:endParaRPr sz="1600">
              <a:solidFill>
                <a:schemeClr val="lt1"/>
              </a:solidFill>
              <a:latin typeface="Sarabun"/>
              <a:ea typeface="Sarabun"/>
              <a:cs typeface="Sarabun"/>
              <a:sym typeface="Sarabun"/>
            </a:endParaRPr>
          </a:p>
          <a:p>
            <a:pPr indent="0" lvl="0" marL="0" rtl="0" algn="l">
              <a:spcBef>
                <a:spcPts val="0"/>
              </a:spcBef>
              <a:spcAft>
                <a:spcPts val="0"/>
              </a:spcAft>
              <a:buClr>
                <a:schemeClr val="dk1"/>
              </a:buClr>
              <a:buSzPts val="1400"/>
              <a:buFont typeface="Arial"/>
              <a:buNone/>
            </a:pPr>
            <a:r>
              <a:t/>
            </a:r>
            <a:endParaRPr sz="1600">
              <a:solidFill>
                <a:schemeClr val="lt1"/>
              </a:solidFill>
              <a:latin typeface="Sarabun"/>
              <a:ea typeface="Sarabun"/>
              <a:cs typeface="Sarabun"/>
              <a:sym typeface="Sarabun"/>
            </a:endParaRPr>
          </a:p>
          <a:p>
            <a:pPr indent="0" lvl="0" marL="0" rtl="0" algn="l">
              <a:spcBef>
                <a:spcPts val="0"/>
              </a:spcBef>
              <a:spcAft>
                <a:spcPts val="0"/>
              </a:spcAft>
              <a:buClr>
                <a:schemeClr val="dk1"/>
              </a:buClr>
              <a:buSzPts val="1400"/>
              <a:buFont typeface="Arial"/>
              <a:buNone/>
            </a:pPr>
            <a:r>
              <a:rPr lang="en" sz="1600">
                <a:solidFill>
                  <a:schemeClr val="lt1"/>
                </a:solidFill>
                <a:latin typeface="Sarabun"/>
                <a:ea typeface="Sarabun"/>
                <a:cs typeface="Sarabun"/>
                <a:sym typeface="Sarabun"/>
              </a:rPr>
              <a:t>Library ที่เกี่ยวข้องกับงานทาง Data Science และมีการใช้งานบ่อยได้แก่ </a:t>
            </a:r>
            <a:endParaRPr sz="1600">
              <a:solidFill>
                <a:schemeClr val="lt1"/>
              </a:solidFill>
              <a:latin typeface="Sarabun"/>
              <a:ea typeface="Sarabun"/>
              <a:cs typeface="Sarabun"/>
              <a:sym typeface="Sarabun"/>
            </a:endParaRPr>
          </a:p>
          <a:p>
            <a:pPr indent="-330200" lvl="0" marL="457200" rtl="0" algn="l">
              <a:spcBef>
                <a:spcPts val="0"/>
              </a:spcBef>
              <a:spcAft>
                <a:spcPts val="0"/>
              </a:spcAft>
              <a:buClr>
                <a:schemeClr val="lt1"/>
              </a:buClr>
              <a:buSzPts val="1600"/>
              <a:buFont typeface="Sarabun"/>
              <a:buChar char="●"/>
            </a:pPr>
            <a:r>
              <a:rPr lang="en" sz="1600">
                <a:solidFill>
                  <a:schemeClr val="lt1"/>
                </a:solidFill>
                <a:latin typeface="Sarabun"/>
                <a:ea typeface="Sarabun"/>
                <a:cs typeface="Sarabun"/>
                <a:sym typeface="Sarabun"/>
              </a:rPr>
              <a:t>Numpy : เมื่อต้องมีการคำนวณข้อมูลจำนวนมาก การใช้ Numpy จะช่วยให้คำนวณได้รวดเร็ว </a:t>
            </a:r>
            <a:endParaRPr sz="1600">
              <a:solidFill>
                <a:schemeClr val="lt1"/>
              </a:solidFill>
              <a:latin typeface="Sarabun"/>
              <a:ea typeface="Sarabun"/>
              <a:cs typeface="Sarabun"/>
              <a:sym typeface="Sarabun"/>
            </a:endParaRPr>
          </a:p>
          <a:p>
            <a:pPr indent="-330200" lvl="0" marL="457200" rtl="0" algn="l">
              <a:spcBef>
                <a:spcPts val="0"/>
              </a:spcBef>
              <a:spcAft>
                <a:spcPts val="0"/>
              </a:spcAft>
              <a:buClr>
                <a:schemeClr val="lt1"/>
              </a:buClr>
              <a:buSzPts val="1600"/>
              <a:buFont typeface="Sarabun"/>
              <a:buChar char="●"/>
            </a:pPr>
            <a:r>
              <a:rPr lang="en" sz="1600">
                <a:solidFill>
                  <a:schemeClr val="lt1"/>
                </a:solidFill>
                <a:latin typeface="Sarabun"/>
                <a:ea typeface="Sarabun"/>
                <a:cs typeface="Sarabun"/>
                <a:sym typeface="Sarabun"/>
              </a:rPr>
              <a:t>Pandas : เมื่อต้องมีการทำงานกับข้อมูลในลักษณะที่เป็น structure เช่น csv file, xlsx file</a:t>
            </a:r>
            <a:endParaRPr sz="1600">
              <a:solidFill>
                <a:schemeClr val="lt1"/>
              </a:solidFill>
              <a:latin typeface="Sarabun"/>
              <a:ea typeface="Sarabun"/>
              <a:cs typeface="Sarabun"/>
              <a:sym typeface="Sarabun"/>
            </a:endParaRPr>
          </a:p>
          <a:p>
            <a:pPr indent="-330200" lvl="0" marL="457200" rtl="0" algn="l">
              <a:spcBef>
                <a:spcPts val="0"/>
              </a:spcBef>
              <a:spcAft>
                <a:spcPts val="0"/>
              </a:spcAft>
              <a:buClr>
                <a:schemeClr val="lt1"/>
              </a:buClr>
              <a:buSzPts val="1600"/>
              <a:buFont typeface="Sarabun"/>
              <a:buChar char="●"/>
            </a:pPr>
            <a:r>
              <a:rPr lang="en" sz="1600">
                <a:solidFill>
                  <a:schemeClr val="lt1"/>
                </a:solidFill>
                <a:latin typeface="Sarabun"/>
                <a:ea typeface="Sarabun"/>
                <a:cs typeface="Sarabun"/>
                <a:sym typeface="Sarabun"/>
              </a:rPr>
              <a:t>Scikitlearn / Statmodels : เมื่อต้องมีการทำการทดลองโมเดล machine learning หรือเรียกใช้งานค่าสถิติประเภทต่าง ๆ</a:t>
            </a:r>
            <a:endParaRPr sz="1600">
              <a:solidFill>
                <a:schemeClr val="lt1"/>
              </a:solidFill>
              <a:latin typeface="Sarabun"/>
              <a:ea typeface="Sarabun"/>
              <a:cs typeface="Sarabun"/>
              <a:sym typeface="Sarabun"/>
            </a:endParaRPr>
          </a:p>
          <a:p>
            <a:pPr indent="-330200" lvl="0" marL="457200" rtl="0" algn="l">
              <a:spcBef>
                <a:spcPts val="0"/>
              </a:spcBef>
              <a:spcAft>
                <a:spcPts val="0"/>
              </a:spcAft>
              <a:buClr>
                <a:schemeClr val="lt1"/>
              </a:buClr>
              <a:buSzPts val="1600"/>
              <a:buFont typeface="Sarabun"/>
              <a:buChar char="●"/>
            </a:pPr>
            <a:r>
              <a:rPr lang="en" sz="1600">
                <a:solidFill>
                  <a:schemeClr val="lt1"/>
                </a:solidFill>
                <a:latin typeface="Sarabun"/>
                <a:ea typeface="Sarabun"/>
                <a:cs typeface="Sarabun"/>
                <a:sym typeface="Sarabun"/>
              </a:rPr>
              <a:t>Matplotlib / Seaborn / Plotly : เมื่อต้องการทำ visualization วาดกราฟประเภทต่าง ๆ</a:t>
            </a:r>
            <a:endParaRPr sz="1600">
              <a:solidFill>
                <a:schemeClr val="lt1"/>
              </a:solidFill>
              <a:latin typeface="Sarabun"/>
              <a:ea typeface="Sarabun"/>
              <a:cs typeface="Sarabun"/>
              <a:sym typeface="Sarabu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2" name="Shape 802"/>
        <p:cNvGrpSpPr/>
        <p:nvPr/>
      </p:nvGrpSpPr>
      <p:grpSpPr>
        <a:xfrm>
          <a:off x="0" y="0"/>
          <a:ext cx="0" cy="0"/>
          <a:chOff x="0" y="0"/>
          <a:chExt cx="0" cy="0"/>
        </a:xfrm>
      </p:grpSpPr>
      <p:sp>
        <p:nvSpPr>
          <p:cNvPr id="803" name="Google Shape;803;p83"/>
          <p:cNvSpPr/>
          <p:nvPr/>
        </p:nvSpPr>
        <p:spPr>
          <a:xfrm flipH="1">
            <a:off x="-525" y="672350"/>
            <a:ext cx="9144000" cy="14100"/>
          </a:xfrm>
          <a:prstGeom prst="rect">
            <a:avLst/>
          </a:prstGeom>
          <a:gradFill>
            <a:gsLst>
              <a:gs pos="0">
                <a:srgbClr val="FFFFFF"/>
              </a:gs>
              <a:gs pos="100000">
                <a:srgbClr val="FFFFFF">
                  <a:alpha val="0"/>
                </a:srgbClr>
              </a:gs>
            </a:gsLst>
            <a:lin ang="18900044" scaled="0"/>
          </a:gradFill>
          <a:ln>
            <a:noFill/>
          </a:ln>
          <a:effectLst>
            <a:outerShdw blurRad="28575"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804" name="Google Shape;804;p83"/>
          <p:cNvPicPr preferRelativeResize="0"/>
          <p:nvPr/>
        </p:nvPicPr>
        <p:blipFill>
          <a:blip r:embed="rId3">
            <a:alphaModFix/>
          </a:blip>
          <a:stretch>
            <a:fillRect/>
          </a:stretch>
        </p:blipFill>
        <p:spPr>
          <a:xfrm>
            <a:off x="8303125" y="82814"/>
            <a:ext cx="673275" cy="686425"/>
          </a:xfrm>
          <a:prstGeom prst="rect">
            <a:avLst/>
          </a:prstGeom>
          <a:noFill/>
          <a:ln>
            <a:noFill/>
          </a:ln>
        </p:spPr>
      </p:pic>
      <p:sp>
        <p:nvSpPr>
          <p:cNvPr id="805" name="Google Shape;805;p83"/>
          <p:cNvSpPr txBox="1"/>
          <p:nvPr/>
        </p:nvSpPr>
        <p:spPr>
          <a:xfrm>
            <a:off x="505800" y="74125"/>
            <a:ext cx="6124200" cy="4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000">
                <a:solidFill>
                  <a:schemeClr val="lt1"/>
                </a:solidFill>
                <a:latin typeface="Prompt"/>
                <a:ea typeface="Prompt"/>
                <a:cs typeface="Prompt"/>
                <a:sym typeface="Prompt"/>
              </a:rPr>
              <a:t>Python workshop</a:t>
            </a:r>
            <a:endParaRPr sz="2800">
              <a:solidFill>
                <a:srgbClr val="FFFFFF"/>
              </a:solidFill>
              <a:latin typeface="Sarabun"/>
              <a:ea typeface="Sarabun"/>
              <a:cs typeface="Sarabun"/>
              <a:sym typeface="Sarabun"/>
            </a:endParaRPr>
          </a:p>
        </p:txBody>
      </p:sp>
      <p:sp>
        <p:nvSpPr>
          <p:cNvPr id="806" name="Google Shape;806;p83"/>
          <p:cNvSpPr txBox="1"/>
          <p:nvPr/>
        </p:nvSpPr>
        <p:spPr>
          <a:xfrm>
            <a:off x="1595300" y="1980375"/>
            <a:ext cx="52809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1"/>
                </a:solidFill>
                <a:latin typeface="IrisUPC"/>
                <a:ea typeface="IrisUPC"/>
                <a:cs typeface="IrisUPC"/>
                <a:sym typeface="IrisUPC"/>
              </a:rPr>
              <a:t>W3schools tutorial -&gt; </a:t>
            </a:r>
            <a:r>
              <a:rPr lang="en" sz="2700" u="sng">
                <a:solidFill>
                  <a:schemeClr val="hlink"/>
                </a:solidFill>
                <a:latin typeface="IrisUPC"/>
                <a:ea typeface="IrisUPC"/>
                <a:cs typeface="IrisUPC"/>
                <a:sym typeface="IrisUPC"/>
                <a:hlinkClick r:id="rId4"/>
              </a:rPr>
              <a:t>คลิกลิ้งค์</a:t>
            </a:r>
            <a:endParaRPr sz="2700">
              <a:solidFill>
                <a:schemeClr val="lt1"/>
              </a:solidFill>
              <a:latin typeface="IrisUPC"/>
              <a:ea typeface="IrisUPC"/>
              <a:cs typeface="IrisUPC"/>
              <a:sym typeface="IrisUPC"/>
            </a:endParaRPr>
          </a:p>
          <a:p>
            <a:pPr indent="0" lvl="0" marL="0" rtl="0" algn="l">
              <a:spcBef>
                <a:spcPts val="0"/>
              </a:spcBef>
              <a:spcAft>
                <a:spcPts val="0"/>
              </a:spcAft>
              <a:buNone/>
            </a:pPr>
            <a:r>
              <a:t/>
            </a:r>
            <a:endParaRPr sz="2700">
              <a:solidFill>
                <a:schemeClr val="lt1"/>
              </a:solidFill>
              <a:latin typeface="IrisUPC"/>
              <a:ea typeface="IrisUPC"/>
              <a:cs typeface="IrisUPC"/>
              <a:sym typeface="IrisUPC"/>
            </a:endParaRPr>
          </a:p>
          <a:p>
            <a:pPr indent="0" lvl="0" marL="0" rtl="0" algn="l">
              <a:spcBef>
                <a:spcPts val="0"/>
              </a:spcBef>
              <a:spcAft>
                <a:spcPts val="0"/>
              </a:spcAft>
              <a:buNone/>
            </a:pPr>
            <a:r>
              <a:rPr lang="en" sz="2700">
                <a:solidFill>
                  <a:schemeClr val="lt1"/>
                </a:solidFill>
                <a:latin typeface="IrisUPC"/>
                <a:ea typeface="IrisUPC"/>
                <a:cs typeface="IrisUPC"/>
                <a:sym typeface="IrisUPC"/>
              </a:rPr>
              <a:t>Colab -&gt; </a:t>
            </a:r>
            <a:r>
              <a:rPr lang="en" sz="2700" u="sng">
                <a:solidFill>
                  <a:schemeClr val="hlink"/>
                </a:solidFill>
                <a:latin typeface="IrisUPC"/>
                <a:ea typeface="IrisUPC"/>
                <a:cs typeface="IrisUPC"/>
                <a:sym typeface="IrisUPC"/>
                <a:hlinkClick r:id="rId5"/>
              </a:rPr>
              <a:t>คลิกลิงค์</a:t>
            </a:r>
            <a:endParaRPr sz="2700">
              <a:solidFill>
                <a:schemeClr val="lt1"/>
              </a:solidFill>
              <a:latin typeface="IrisUPC"/>
              <a:ea typeface="IrisUPC"/>
              <a:cs typeface="IrisUPC"/>
              <a:sym typeface="IrisUP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171450" y="3500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b="1" lang="en" sz="2400">
                <a:solidFill>
                  <a:srgbClr val="FFFFFF"/>
                </a:solidFill>
              </a:rPr>
              <a:t>We make machines smarter</a:t>
            </a:r>
            <a:endParaRPr b="1"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
        <p:nvSpPr>
          <p:cNvPr id="165" name="Google Shape;165;p21"/>
          <p:cNvSpPr txBox="1"/>
          <p:nvPr/>
        </p:nvSpPr>
        <p:spPr>
          <a:xfrm>
            <a:off x="5038925" y="3141900"/>
            <a:ext cx="1842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IrisUPC"/>
              <a:ea typeface="IrisUPC"/>
              <a:cs typeface="IrisUPC"/>
              <a:sym typeface="IrisUPC"/>
            </a:endParaRPr>
          </a:p>
        </p:txBody>
      </p:sp>
      <p:pic>
        <p:nvPicPr>
          <p:cNvPr descr="NurseAI-NvidiaTeaser" id="166" name="Google Shape;166;p21" title="NurseAI - NVIDIA teaser">
            <a:hlinkClick r:id="rId3"/>
          </p:cNvPr>
          <p:cNvPicPr preferRelativeResize="0"/>
          <p:nvPr/>
        </p:nvPicPr>
        <p:blipFill>
          <a:blip r:embed="rId4">
            <a:alphaModFix/>
          </a:blip>
          <a:stretch>
            <a:fillRect/>
          </a:stretch>
        </p:blipFill>
        <p:spPr>
          <a:xfrm>
            <a:off x="1713325" y="787525"/>
            <a:ext cx="5546450" cy="415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633275" y="2203525"/>
            <a:ext cx="7603500" cy="516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3300"/>
              <a:buFont typeface="Roboto"/>
              <a:buNone/>
            </a:pPr>
            <a:r>
              <a:rPr lang="en" sz="2400">
                <a:solidFill>
                  <a:srgbClr val="FFFFFF"/>
                </a:solidFill>
              </a:rPr>
              <a:t>Computer Vision</a:t>
            </a:r>
            <a:endParaRPr sz="2400">
              <a:solidFill>
                <a:srgbClr val="FFFFFF"/>
              </a:solidFill>
            </a:endParaRPr>
          </a:p>
          <a:p>
            <a:pPr indent="0" lvl="0" marL="0" rtl="0" algn="ctr">
              <a:lnSpc>
                <a:spcPct val="90000"/>
              </a:lnSpc>
              <a:spcBef>
                <a:spcPts val="0"/>
              </a:spcBef>
              <a:spcAft>
                <a:spcPts val="0"/>
              </a:spcAft>
              <a:buClr>
                <a:schemeClr val="lt1"/>
              </a:buClr>
              <a:buSzPts val="3300"/>
              <a:buFont typeface="Roboto"/>
              <a:buNone/>
            </a:pPr>
            <a:r>
              <a:rPr lang="en" sz="2400">
                <a:solidFill>
                  <a:srgbClr val="FFFFFF"/>
                </a:solidFill>
              </a:rPr>
              <a:t>The ability to make machines see</a:t>
            </a:r>
            <a:endParaRPr b="1" sz="2400">
              <a:solidFill>
                <a:srgbClr val="FFFFFF"/>
              </a:solidFill>
            </a:endParaRPr>
          </a:p>
          <a:p>
            <a:pPr indent="0" lvl="0" marL="0" rtl="0" algn="l">
              <a:lnSpc>
                <a:spcPct val="90000"/>
              </a:lnSpc>
              <a:spcBef>
                <a:spcPts val="0"/>
              </a:spcBef>
              <a:spcAft>
                <a:spcPts val="0"/>
              </a:spcAft>
              <a:buClr>
                <a:schemeClr val="lt1"/>
              </a:buClr>
              <a:buSzPts val="3300"/>
              <a:buFont typeface="Roboto"/>
              <a:buNone/>
            </a:pPr>
            <a:r>
              <a:t/>
            </a:r>
            <a:endParaRPr sz="2400"/>
          </a:p>
        </p:txBody>
      </p:sp>
      <p:sp>
        <p:nvSpPr>
          <p:cNvPr id="172" name="Google Shape;172;p22"/>
          <p:cNvSpPr txBox="1"/>
          <p:nvPr/>
        </p:nvSpPr>
        <p:spPr>
          <a:xfrm>
            <a:off x="5038925" y="3141900"/>
            <a:ext cx="1842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IrisUPC"/>
              <a:ea typeface="IrisUPC"/>
              <a:cs typeface="IrisUPC"/>
              <a:sym typeface="IrisUP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nvSpPr>
        <p:spPr>
          <a:xfrm>
            <a:off x="5038925" y="3141900"/>
            <a:ext cx="18423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IrisUPC"/>
              <a:ea typeface="IrisUPC"/>
              <a:cs typeface="IrisUPC"/>
              <a:sym typeface="IrisUPC"/>
            </a:endParaRPr>
          </a:p>
        </p:txBody>
      </p:sp>
      <p:pic>
        <p:nvPicPr>
          <p:cNvPr descr="The legendary scene from a legendary movie :)" id="178" name="Google Shape;178;p23" title="Terminator 2 &quot;I need your clothes, your boots and your motorcycle&quot; 1080p">
            <a:hlinkClick r:id="rId3"/>
          </p:cNvPr>
          <p:cNvPicPr preferRelativeResize="0"/>
          <p:nvPr/>
        </p:nvPicPr>
        <p:blipFill>
          <a:blip r:embed="rId4">
            <a:alphaModFix/>
          </a:blip>
          <a:stretch>
            <a:fillRect/>
          </a:stretch>
        </p:blipFill>
        <p:spPr>
          <a:xfrm>
            <a:off x="1802051" y="758625"/>
            <a:ext cx="5674800" cy="4256125"/>
          </a:xfrm>
          <a:prstGeom prst="rect">
            <a:avLst/>
          </a:prstGeom>
          <a:noFill/>
          <a:ln>
            <a:noFill/>
          </a:ln>
        </p:spPr>
      </p:pic>
      <p:sp>
        <p:nvSpPr>
          <p:cNvPr id="179" name="Google Shape;179;p23"/>
          <p:cNvSpPr txBox="1"/>
          <p:nvPr>
            <p:ph type="title"/>
          </p:nvPr>
        </p:nvSpPr>
        <p:spPr>
          <a:xfrm>
            <a:off x="95250" y="45250"/>
            <a:ext cx="7603500" cy="51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Roboto"/>
              <a:buNone/>
            </a:pPr>
            <a:r>
              <a:rPr lang="en" sz="2400">
                <a:solidFill>
                  <a:srgbClr val="FFFFFF"/>
                </a:solidFill>
              </a:rPr>
              <a:t>I need your cloths, your boots, and your motorcycle.</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การออกแบบเริ่มต้น">
  <a:themeElements>
    <a:clrScheme name="3_การออกแบบเริ่มต้น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